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firstSlideNum="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5075" cx="9144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3" name="Christoph Hel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work in progress. probably removed</p:text>
  </p:cm>
  <p:cm authorId="0" idx="2">
    <p:pos x="6000" y="100"/>
    <p:text>work in progress - probably removed</p:text>
  </p:cm>
  <p:cm authorId="0" idx="3">
    <p:pos x="6000" y="200"/>
    <p:text>work in progress. probably removed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38049" cy="465757"/>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100" u="none" cap="none" strike="noStrike">
                <a:solidFill>
                  <a:schemeClr val="dk1"/>
                </a:solidFill>
                <a:latin typeface="Arial"/>
                <a:ea typeface="Arial"/>
                <a:cs typeface="Arial"/>
                <a:sym typeface="Arial"/>
              </a:defRPr>
            </a:lvl1pPr>
            <a:lvl2pPr indent="0" lvl="1" marL="457200" marR="0" rtl="0" algn="ctr">
              <a:spcBef>
                <a:spcPts val="0"/>
              </a:spcBef>
              <a:spcAft>
                <a:spcPts val="0"/>
              </a:spcAft>
              <a:buNone/>
              <a:defRPr b="0" i="0" sz="1600" u="none" cap="none" strike="noStrike">
                <a:solidFill>
                  <a:srgbClr val="000000"/>
                </a:solidFill>
                <a:latin typeface="Arial"/>
                <a:ea typeface="Arial"/>
                <a:cs typeface="Arial"/>
                <a:sym typeface="Arial"/>
              </a:defRPr>
            </a:lvl2pPr>
            <a:lvl3pPr indent="0" lvl="2" marL="914400" marR="0" rtl="0" algn="ctr">
              <a:spcBef>
                <a:spcPts val="0"/>
              </a:spcBef>
              <a:spcAft>
                <a:spcPts val="0"/>
              </a:spcAft>
              <a:buNone/>
              <a:defRPr b="0" i="0" sz="1600" u="none" cap="none" strike="noStrike">
                <a:solidFill>
                  <a:srgbClr val="000000"/>
                </a:solidFill>
                <a:latin typeface="Arial"/>
                <a:ea typeface="Arial"/>
                <a:cs typeface="Arial"/>
                <a:sym typeface="Arial"/>
              </a:defRPr>
            </a:lvl3pPr>
            <a:lvl4pPr indent="0" lvl="3" marL="1371600" marR="0" rtl="0" algn="ctr">
              <a:spcBef>
                <a:spcPts val="0"/>
              </a:spcBef>
              <a:spcAft>
                <a:spcPts val="0"/>
              </a:spcAft>
              <a:buNone/>
              <a:defRPr b="0" i="0" sz="1600" u="none" cap="none" strike="noStrike">
                <a:solidFill>
                  <a:srgbClr val="000000"/>
                </a:solidFill>
                <a:latin typeface="Arial"/>
                <a:ea typeface="Arial"/>
                <a:cs typeface="Arial"/>
                <a:sym typeface="Arial"/>
              </a:defRPr>
            </a:lvl4pPr>
            <a:lvl5pPr indent="0" lvl="4" marL="1828800" marR="0" rtl="0" algn="ctr">
              <a:spcBef>
                <a:spcPts val="0"/>
              </a:spcBef>
              <a:spcAft>
                <a:spcPts val="0"/>
              </a:spcAft>
              <a:buNone/>
              <a:defRPr b="0" i="0" sz="1600" u="none" cap="none" strike="noStrike">
                <a:solidFill>
                  <a:srgbClr val="000000"/>
                </a:solidFill>
                <a:latin typeface="Arial"/>
                <a:ea typeface="Arial"/>
                <a:cs typeface="Arial"/>
                <a:sym typeface="Arial"/>
              </a:defRPr>
            </a:lvl5pPr>
            <a:lvl6pPr indent="0" lvl="5" marL="2286000" marR="0" rtl="0" algn="l">
              <a:spcBef>
                <a:spcPts val="0"/>
              </a:spcBef>
              <a:buNone/>
              <a:defRPr b="0" i="0" sz="1600" u="none" cap="none" strike="noStrike">
                <a:solidFill>
                  <a:srgbClr val="000000"/>
                </a:solidFill>
                <a:latin typeface="Arial"/>
                <a:ea typeface="Arial"/>
                <a:cs typeface="Arial"/>
                <a:sym typeface="Arial"/>
              </a:defRPr>
            </a:lvl6pPr>
            <a:lvl7pPr indent="0" lvl="6" marL="2743200" marR="0" rtl="0" algn="l">
              <a:spcBef>
                <a:spcPts val="0"/>
              </a:spcBef>
              <a:buNone/>
              <a:defRPr b="0" i="0" sz="1600" u="none" cap="none" strike="noStrike">
                <a:solidFill>
                  <a:srgbClr val="000000"/>
                </a:solidFill>
                <a:latin typeface="Arial"/>
                <a:ea typeface="Arial"/>
                <a:cs typeface="Arial"/>
                <a:sym typeface="Arial"/>
              </a:defRPr>
            </a:lvl7pPr>
            <a:lvl8pPr indent="0" lvl="7" marL="3200400" marR="0" rtl="0" algn="l">
              <a:spcBef>
                <a:spcPts val="0"/>
              </a:spcBef>
              <a:buNone/>
              <a:defRPr b="0" i="0" sz="1600" u="none" cap="none" strike="noStrike">
                <a:solidFill>
                  <a:srgbClr val="000000"/>
                </a:solidFill>
                <a:latin typeface="Arial"/>
                <a:ea typeface="Arial"/>
                <a:cs typeface="Arial"/>
                <a:sym typeface="Arial"/>
              </a:defRPr>
            </a:lvl8pPr>
            <a:lvl9pPr indent="0" lvl="8" marL="3657600" marR="0" rtl="0" algn="l">
              <a:spcBef>
                <a:spcPts val="0"/>
              </a:spcBef>
              <a:buNone/>
              <a:defRPr b="0" i="0" sz="1600" u="none" cap="none" strike="noStrike">
                <a:solidFill>
                  <a:srgbClr val="000000"/>
                </a:solidFill>
                <a:latin typeface="Arial"/>
                <a:ea typeface="Arial"/>
                <a:cs typeface="Arial"/>
                <a:sym typeface="Arial"/>
              </a:defRPr>
            </a:lvl9pPr>
          </a:lstStyle>
          <a:p/>
        </p:txBody>
      </p:sp>
      <p:sp>
        <p:nvSpPr>
          <p:cNvPr id="4" name="Shape 4"/>
          <p:cNvSpPr txBox="1"/>
          <p:nvPr>
            <p:ph idx="10" type="dt"/>
          </p:nvPr>
        </p:nvSpPr>
        <p:spPr>
          <a:xfrm>
            <a:off x="3970783" y="0"/>
            <a:ext cx="3038049" cy="465757"/>
          </a:xfrm>
          <a:prstGeom prst="rect">
            <a:avLst/>
          </a:prstGeom>
          <a:noFill/>
          <a:ln>
            <a:noFill/>
          </a:ln>
        </p:spPr>
        <p:txBody>
          <a:bodyPr anchorCtr="0" anchor="t" bIns="91425" lIns="91425" rIns="91425" tIns="91425"/>
          <a:lstStyle>
            <a:lvl1pPr indent="0" lvl="0" marL="0" marR="0" rtl="0" algn="r">
              <a:spcBef>
                <a:spcPts val="0"/>
              </a:spcBef>
              <a:spcAft>
                <a:spcPts val="0"/>
              </a:spcAft>
              <a:buNone/>
              <a:defRPr b="0" i="0" sz="1100" u="none" cap="none" strike="noStrike">
                <a:solidFill>
                  <a:schemeClr val="dk1"/>
                </a:solidFill>
                <a:latin typeface="Arial"/>
                <a:ea typeface="Arial"/>
                <a:cs typeface="Arial"/>
                <a:sym typeface="Arial"/>
              </a:defRPr>
            </a:lvl1pPr>
            <a:lvl2pPr indent="0" lvl="1" marL="457200" marR="0" rtl="0" algn="ctr">
              <a:spcBef>
                <a:spcPts val="0"/>
              </a:spcBef>
              <a:spcAft>
                <a:spcPts val="0"/>
              </a:spcAft>
              <a:buNone/>
              <a:defRPr b="0" i="0" sz="1600" u="none" cap="none" strike="noStrike">
                <a:solidFill>
                  <a:srgbClr val="000000"/>
                </a:solidFill>
                <a:latin typeface="Arial"/>
                <a:ea typeface="Arial"/>
                <a:cs typeface="Arial"/>
                <a:sym typeface="Arial"/>
              </a:defRPr>
            </a:lvl2pPr>
            <a:lvl3pPr indent="0" lvl="2" marL="914400" marR="0" rtl="0" algn="ctr">
              <a:spcBef>
                <a:spcPts val="0"/>
              </a:spcBef>
              <a:spcAft>
                <a:spcPts val="0"/>
              </a:spcAft>
              <a:buNone/>
              <a:defRPr b="0" i="0" sz="1600" u="none" cap="none" strike="noStrike">
                <a:solidFill>
                  <a:srgbClr val="000000"/>
                </a:solidFill>
                <a:latin typeface="Arial"/>
                <a:ea typeface="Arial"/>
                <a:cs typeface="Arial"/>
                <a:sym typeface="Arial"/>
              </a:defRPr>
            </a:lvl3pPr>
            <a:lvl4pPr indent="0" lvl="3" marL="1371600" marR="0" rtl="0" algn="ctr">
              <a:spcBef>
                <a:spcPts val="0"/>
              </a:spcBef>
              <a:spcAft>
                <a:spcPts val="0"/>
              </a:spcAft>
              <a:buNone/>
              <a:defRPr b="0" i="0" sz="1600" u="none" cap="none" strike="noStrike">
                <a:solidFill>
                  <a:srgbClr val="000000"/>
                </a:solidFill>
                <a:latin typeface="Arial"/>
                <a:ea typeface="Arial"/>
                <a:cs typeface="Arial"/>
                <a:sym typeface="Arial"/>
              </a:defRPr>
            </a:lvl4pPr>
            <a:lvl5pPr indent="0" lvl="4" marL="1828800" marR="0" rtl="0" algn="ctr">
              <a:spcBef>
                <a:spcPts val="0"/>
              </a:spcBef>
              <a:spcAft>
                <a:spcPts val="0"/>
              </a:spcAft>
              <a:buNone/>
              <a:defRPr b="0" i="0" sz="1600" u="none" cap="none" strike="noStrike">
                <a:solidFill>
                  <a:srgbClr val="000000"/>
                </a:solidFill>
                <a:latin typeface="Arial"/>
                <a:ea typeface="Arial"/>
                <a:cs typeface="Arial"/>
                <a:sym typeface="Arial"/>
              </a:defRPr>
            </a:lvl5pPr>
            <a:lvl6pPr indent="0" lvl="5" marL="2286000" marR="0" rtl="0" algn="l">
              <a:spcBef>
                <a:spcPts val="0"/>
              </a:spcBef>
              <a:buNone/>
              <a:defRPr b="0" i="0" sz="1600" u="none" cap="none" strike="noStrike">
                <a:solidFill>
                  <a:srgbClr val="000000"/>
                </a:solidFill>
                <a:latin typeface="Arial"/>
                <a:ea typeface="Arial"/>
                <a:cs typeface="Arial"/>
                <a:sym typeface="Arial"/>
              </a:defRPr>
            </a:lvl6pPr>
            <a:lvl7pPr indent="0" lvl="6" marL="2743200" marR="0" rtl="0" algn="l">
              <a:spcBef>
                <a:spcPts val="0"/>
              </a:spcBef>
              <a:buNone/>
              <a:defRPr b="0" i="0" sz="1600" u="none" cap="none" strike="noStrike">
                <a:solidFill>
                  <a:srgbClr val="000000"/>
                </a:solidFill>
                <a:latin typeface="Arial"/>
                <a:ea typeface="Arial"/>
                <a:cs typeface="Arial"/>
                <a:sym typeface="Arial"/>
              </a:defRPr>
            </a:lvl7pPr>
            <a:lvl8pPr indent="0" lvl="7" marL="3200400" marR="0" rtl="0" algn="l">
              <a:spcBef>
                <a:spcPts val="0"/>
              </a:spcBef>
              <a:buNone/>
              <a:defRPr b="0" i="0" sz="1600" u="none" cap="none" strike="noStrike">
                <a:solidFill>
                  <a:srgbClr val="000000"/>
                </a:solidFill>
                <a:latin typeface="Arial"/>
                <a:ea typeface="Arial"/>
                <a:cs typeface="Arial"/>
                <a:sym typeface="Arial"/>
              </a:defRPr>
            </a:lvl8pPr>
            <a:lvl9pPr indent="0" lvl="8" marL="3657600" marR="0" rtl="0" algn="l">
              <a:spcBef>
                <a:spcPts val="0"/>
              </a:spcBef>
              <a:buNone/>
              <a:defRPr b="0" i="0" sz="1600" u="none" cap="none" strike="noStrike">
                <a:solidFill>
                  <a:srgbClr val="000000"/>
                </a:solidFill>
                <a:latin typeface="Arial"/>
                <a:ea typeface="Arial"/>
                <a:cs typeface="Arial"/>
                <a:sym typeface="Arial"/>
              </a:defRPr>
            </a:lvl9pPr>
          </a:lstStyle>
          <a:p/>
        </p:txBody>
      </p:sp>
      <p:sp>
        <p:nvSpPr>
          <p:cNvPr id="5" name="Shape 5"/>
          <p:cNvSpPr/>
          <p:nvPr>
            <p:ph idx="3" type="sldImg"/>
          </p:nvPr>
        </p:nvSpPr>
        <p:spPr>
          <a:xfrm>
            <a:off x="406400" y="696912"/>
            <a:ext cx="6199187" cy="3487737"/>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 name="Shape 6"/>
          <p:cNvSpPr txBox="1"/>
          <p:nvPr>
            <p:ph idx="1" type="body"/>
          </p:nvPr>
        </p:nvSpPr>
        <p:spPr>
          <a:xfrm>
            <a:off x="699158" y="4415323"/>
            <a:ext cx="5612082" cy="4184605"/>
          </a:xfrm>
          <a:prstGeom prst="rect">
            <a:avLst/>
          </a:prstGeom>
          <a:noFill/>
          <a:ln>
            <a:noFill/>
          </a:ln>
        </p:spPr>
        <p:txBody>
          <a:bodyPr anchorCtr="0" anchor="t" bIns="91425" lIns="91425" rIns="91425" tIns="91425"/>
          <a:lstStyle>
            <a:lvl1pPr indent="0" lvl="0" marL="0" marR="0" rtl="0" algn="l">
              <a:spcBef>
                <a:spcPts val="360"/>
              </a:spcBef>
              <a:spcAft>
                <a:spcPts val="0"/>
              </a:spcAft>
              <a:buNone/>
              <a:defRPr b="0" i="0" sz="1200" u="none" cap="none" strike="noStrike">
                <a:solidFill>
                  <a:schemeClr val="dk1"/>
                </a:solidFill>
                <a:latin typeface="Arial"/>
                <a:ea typeface="Arial"/>
                <a:cs typeface="Arial"/>
                <a:sym typeface="Arial"/>
              </a:defRPr>
            </a:lvl1pPr>
            <a:lvl2pPr indent="0" lvl="1" marL="457200" marR="0" rtl="0" algn="l">
              <a:spcBef>
                <a:spcPts val="360"/>
              </a:spcBef>
              <a:spcAft>
                <a:spcPts val="0"/>
              </a:spcAft>
              <a:buNone/>
              <a:defRPr b="0" i="0" sz="1200" u="none" cap="none" strike="noStrike">
                <a:solidFill>
                  <a:schemeClr val="dk1"/>
                </a:solidFill>
                <a:latin typeface="Arial"/>
                <a:ea typeface="Arial"/>
                <a:cs typeface="Arial"/>
                <a:sym typeface="Arial"/>
              </a:defRPr>
            </a:lvl2pPr>
            <a:lvl3pPr indent="0" lvl="2" marL="914400" marR="0" rtl="0" algn="l">
              <a:spcBef>
                <a:spcPts val="360"/>
              </a:spcBef>
              <a:spcAft>
                <a:spcPts val="0"/>
              </a:spcAft>
              <a:buNone/>
              <a:defRPr b="0" i="0" sz="1200" u="none" cap="none" strike="noStrike">
                <a:solidFill>
                  <a:schemeClr val="dk1"/>
                </a:solidFill>
                <a:latin typeface="Arial"/>
                <a:ea typeface="Arial"/>
                <a:cs typeface="Arial"/>
                <a:sym typeface="Arial"/>
              </a:defRPr>
            </a:lvl3pPr>
            <a:lvl4pPr indent="0" lvl="3" marL="1371600" marR="0" rtl="0" algn="l">
              <a:spcBef>
                <a:spcPts val="360"/>
              </a:spcBef>
              <a:spcAft>
                <a:spcPts val="0"/>
              </a:spcAft>
              <a:buNone/>
              <a:defRPr b="0" i="0" sz="1200" u="none" cap="none" strike="noStrike">
                <a:solidFill>
                  <a:schemeClr val="dk1"/>
                </a:solidFill>
                <a:latin typeface="Arial"/>
                <a:ea typeface="Arial"/>
                <a:cs typeface="Arial"/>
                <a:sym typeface="Arial"/>
              </a:defRPr>
            </a:lvl4pPr>
            <a:lvl5pPr indent="0" lvl="4" marL="1828800" marR="0" rtl="0" algn="l">
              <a:spcBef>
                <a:spcPts val="360"/>
              </a:spcBef>
              <a:spcAft>
                <a:spcPts val="0"/>
              </a:spcAft>
              <a:buNone/>
              <a:defRPr b="0" i="0" sz="1200" u="none" cap="none" strike="noStrike">
                <a:solidFill>
                  <a:schemeClr val="dk1"/>
                </a:solidFill>
                <a:latin typeface="Arial"/>
                <a:ea typeface="Arial"/>
                <a:cs typeface="Arial"/>
                <a:sym typeface="Arial"/>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30645"/>
            <a:ext cx="3038049" cy="464315"/>
          </a:xfrm>
          <a:prstGeom prst="rect">
            <a:avLst/>
          </a:prstGeom>
          <a:noFill/>
          <a:ln>
            <a:noFill/>
          </a:ln>
        </p:spPr>
        <p:txBody>
          <a:bodyPr anchorCtr="0" anchor="b" bIns="91425" lIns="91425" rIns="91425" tIns="91425"/>
          <a:lstStyle>
            <a:lvl1pPr indent="0" lvl="0" marL="0" marR="0" rtl="0" algn="l">
              <a:spcBef>
                <a:spcPts val="0"/>
              </a:spcBef>
              <a:spcAft>
                <a:spcPts val="0"/>
              </a:spcAft>
              <a:buNone/>
              <a:defRPr b="0" i="0" sz="1100" u="none" cap="none" strike="noStrike">
                <a:solidFill>
                  <a:schemeClr val="dk1"/>
                </a:solidFill>
                <a:latin typeface="Arial"/>
                <a:ea typeface="Arial"/>
                <a:cs typeface="Arial"/>
                <a:sym typeface="Arial"/>
              </a:defRPr>
            </a:lvl1pPr>
            <a:lvl2pPr indent="0" lvl="1" marL="457200" marR="0" rtl="0" algn="ctr">
              <a:spcBef>
                <a:spcPts val="0"/>
              </a:spcBef>
              <a:spcAft>
                <a:spcPts val="0"/>
              </a:spcAft>
              <a:buNone/>
              <a:defRPr b="0" i="0" sz="1600" u="none" cap="none" strike="noStrike">
                <a:solidFill>
                  <a:srgbClr val="000000"/>
                </a:solidFill>
                <a:latin typeface="Arial"/>
                <a:ea typeface="Arial"/>
                <a:cs typeface="Arial"/>
                <a:sym typeface="Arial"/>
              </a:defRPr>
            </a:lvl2pPr>
            <a:lvl3pPr indent="0" lvl="2" marL="914400" marR="0" rtl="0" algn="ctr">
              <a:spcBef>
                <a:spcPts val="0"/>
              </a:spcBef>
              <a:spcAft>
                <a:spcPts val="0"/>
              </a:spcAft>
              <a:buNone/>
              <a:defRPr b="0" i="0" sz="1600" u="none" cap="none" strike="noStrike">
                <a:solidFill>
                  <a:srgbClr val="000000"/>
                </a:solidFill>
                <a:latin typeface="Arial"/>
                <a:ea typeface="Arial"/>
                <a:cs typeface="Arial"/>
                <a:sym typeface="Arial"/>
              </a:defRPr>
            </a:lvl3pPr>
            <a:lvl4pPr indent="0" lvl="3" marL="1371600" marR="0" rtl="0" algn="ctr">
              <a:spcBef>
                <a:spcPts val="0"/>
              </a:spcBef>
              <a:spcAft>
                <a:spcPts val="0"/>
              </a:spcAft>
              <a:buNone/>
              <a:defRPr b="0" i="0" sz="1600" u="none" cap="none" strike="noStrike">
                <a:solidFill>
                  <a:srgbClr val="000000"/>
                </a:solidFill>
                <a:latin typeface="Arial"/>
                <a:ea typeface="Arial"/>
                <a:cs typeface="Arial"/>
                <a:sym typeface="Arial"/>
              </a:defRPr>
            </a:lvl4pPr>
            <a:lvl5pPr indent="0" lvl="4" marL="1828800" marR="0" rtl="0" algn="ctr">
              <a:spcBef>
                <a:spcPts val="0"/>
              </a:spcBef>
              <a:spcAft>
                <a:spcPts val="0"/>
              </a:spcAft>
              <a:buNone/>
              <a:defRPr b="0" i="0" sz="1600" u="none" cap="none" strike="noStrike">
                <a:solidFill>
                  <a:srgbClr val="000000"/>
                </a:solidFill>
                <a:latin typeface="Arial"/>
                <a:ea typeface="Arial"/>
                <a:cs typeface="Arial"/>
                <a:sym typeface="Arial"/>
              </a:defRPr>
            </a:lvl5pPr>
            <a:lvl6pPr indent="0" lvl="5" marL="2286000" marR="0" rtl="0" algn="l">
              <a:spcBef>
                <a:spcPts val="0"/>
              </a:spcBef>
              <a:buNone/>
              <a:defRPr b="0" i="0" sz="1600" u="none" cap="none" strike="noStrike">
                <a:solidFill>
                  <a:srgbClr val="000000"/>
                </a:solidFill>
                <a:latin typeface="Arial"/>
                <a:ea typeface="Arial"/>
                <a:cs typeface="Arial"/>
                <a:sym typeface="Arial"/>
              </a:defRPr>
            </a:lvl6pPr>
            <a:lvl7pPr indent="0" lvl="6" marL="2743200" marR="0" rtl="0" algn="l">
              <a:spcBef>
                <a:spcPts val="0"/>
              </a:spcBef>
              <a:buNone/>
              <a:defRPr b="0" i="0" sz="1600" u="none" cap="none" strike="noStrike">
                <a:solidFill>
                  <a:srgbClr val="000000"/>
                </a:solidFill>
                <a:latin typeface="Arial"/>
                <a:ea typeface="Arial"/>
                <a:cs typeface="Arial"/>
                <a:sym typeface="Arial"/>
              </a:defRPr>
            </a:lvl7pPr>
            <a:lvl8pPr indent="0" lvl="7" marL="3200400" marR="0" rtl="0" algn="l">
              <a:spcBef>
                <a:spcPts val="0"/>
              </a:spcBef>
              <a:buNone/>
              <a:defRPr b="0" i="0" sz="1600" u="none" cap="none" strike="noStrike">
                <a:solidFill>
                  <a:srgbClr val="000000"/>
                </a:solidFill>
                <a:latin typeface="Arial"/>
                <a:ea typeface="Arial"/>
                <a:cs typeface="Arial"/>
                <a:sym typeface="Arial"/>
              </a:defRPr>
            </a:lvl8pPr>
            <a:lvl9pPr indent="0" lvl="8" marL="3657600" marR="0" rtl="0" algn="l">
              <a:spcBef>
                <a:spcPts val="0"/>
              </a:spcBef>
              <a:buNone/>
              <a:defRPr b="0" i="0" sz="16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3970783" y="8830645"/>
            <a:ext cx="3038049" cy="464315"/>
          </a:xfrm>
          <a:prstGeom prst="rect">
            <a:avLst/>
          </a:prstGeom>
          <a:noFill/>
          <a:ln>
            <a:noFill/>
          </a:ln>
        </p:spPr>
        <p:txBody>
          <a:bodyPr anchorCtr="0" anchor="b" bIns="44875" lIns="89750" rIns="89750" tIns="44875">
            <a:noAutofit/>
          </a:bodyPr>
          <a:lstStyle/>
          <a:p>
            <a:pPr indent="0" lvl="0" marL="0" marR="0" rtl="0" algn="r">
              <a:spcBef>
                <a:spcPts val="0"/>
              </a:spcBef>
              <a:spcAft>
                <a:spcPts val="0"/>
              </a:spcAft>
              <a:buSzPct val="25000"/>
              <a:buNone/>
            </a:pPr>
            <a:fld id="{00000000-1234-1234-1234-123412341234}" type="slidenum">
              <a:rPr b="0" i="0" lang="en-US" sz="11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None/>
            </a:pPr>
            <a:r>
              <a:t/>
            </a:r>
            <a:endParaRPr/>
          </a:p>
        </p:txBody>
      </p:sp>
      <p:sp>
        <p:nvSpPr>
          <p:cNvPr id="147" name="Shape 147"/>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txBox="1"/>
          <p:nvPr>
            <p:ph idx="11" type="ftr"/>
          </p:nvPr>
        </p:nvSpPr>
        <p:spPr>
          <a:xfrm>
            <a:off x="1" y="8830645"/>
            <a:ext cx="3038099" cy="464400"/>
          </a:xfrm>
          <a:prstGeom prst="rect">
            <a:avLst/>
          </a:prstGeom>
          <a:noFill/>
          <a:ln>
            <a:noFill/>
          </a:ln>
        </p:spPr>
        <p:txBody>
          <a:bodyPr anchorCtr="0" anchor="b" bIns="44875" lIns="89750" rIns="89750" tIns="44875">
            <a:noAutofit/>
          </a:bodyPr>
          <a:lstStyle/>
          <a:p>
            <a:pPr indent="0" lvl="0" marL="0" marR="0" rtl="0" algn="l">
              <a:spcBef>
                <a:spcPts val="0"/>
              </a:spcBef>
              <a:spcAft>
                <a:spcPts val="0"/>
              </a:spcAft>
              <a:buSzPct val="25000"/>
              <a:buNone/>
            </a:pPr>
            <a:r>
              <a:rPr lang="en-US" sz="1100">
                <a:solidFill>
                  <a:schemeClr val="dk1"/>
                </a:solidFill>
                <a:latin typeface="Arial"/>
                <a:ea typeface="Arial"/>
                <a:cs typeface="Arial"/>
                <a:sym typeface="Arial"/>
              </a:rPr>
              <a:t>Copyright 2010 FUJITSU LIMITED</a:t>
            </a:r>
          </a:p>
        </p:txBody>
      </p:sp>
      <p:sp>
        <p:nvSpPr>
          <p:cNvPr id="244" name="Shape 244"/>
          <p:cNvSpPr txBox="1"/>
          <p:nvPr>
            <p:ph idx="12" type="sldNum"/>
          </p:nvPr>
        </p:nvSpPr>
        <p:spPr>
          <a:xfrm>
            <a:off x="3970783" y="8830645"/>
            <a:ext cx="3038099" cy="464400"/>
          </a:xfrm>
          <a:prstGeom prst="rect">
            <a:avLst/>
          </a:prstGeom>
          <a:noFill/>
          <a:ln>
            <a:noFill/>
          </a:ln>
        </p:spPr>
        <p:txBody>
          <a:bodyPr anchorCtr="0" anchor="b" bIns="44875" lIns="89750" rIns="89750" tIns="44875">
            <a:noAutofit/>
          </a:bodyPr>
          <a:lstStyle/>
          <a:p>
            <a:pPr indent="0" lvl="0" marL="0" marR="0" rtl="0" algn="r">
              <a:spcBef>
                <a:spcPts val="0"/>
              </a:spcBef>
              <a:spcAft>
                <a:spcPts val="0"/>
              </a:spcAft>
              <a:buSzPct val="25000"/>
              <a:buNone/>
            </a:pPr>
            <a:fld id="{00000000-1234-1234-1234-123412341234}" type="slidenum">
              <a:rPr lang="en-US" sz="1100">
                <a:solidFill>
                  <a:schemeClr val="dk1"/>
                </a:solidFill>
                <a:latin typeface="Arial"/>
                <a:ea typeface="Arial"/>
                <a:cs typeface="Arial"/>
                <a:sym typeface="Arial"/>
              </a:rPr>
              <a:t>‹#›</a:t>
            </a:fld>
          </a:p>
        </p:txBody>
      </p:sp>
      <p:sp>
        <p:nvSpPr>
          <p:cNvPr id="245" name="Shape 245"/>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a:noFill/>
          <a:ln>
            <a:noFill/>
          </a:ln>
        </p:spPr>
      </p:sp>
      <p:sp>
        <p:nvSpPr>
          <p:cNvPr id="246" name="Shape 246"/>
          <p:cNvSpPr txBox="1"/>
          <p:nvPr>
            <p:ph idx="1" type="body"/>
          </p:nvPr>
        </p:nvSpPr>
        <p:spPr>
          <a:xfrm>
            <a:off x="699158" y="4415323"/>
            <a:ext cx="5612100" cy="4184700"/>
          </a:xfrm>
          <a:prstGeom prst="rect">
            <a:avLst/>
          </a:prstGeom>
          <a:noFill/>
          <a:ln>
            <a:noFill/>
          </a:ln>
        </p:spPr>
        <p:txBody>
          <a:bodyPr anchorCtr="0" anchor="t" bIns="44875" lIns="89750" rIns="89750" tIns="44875">
            <a:noAutofit/>
          </a:bodyPr>
          <a:lstStyle/>
          <a:p>
            <a:pPr indent="0" lvl="0" marL="0" marR="0" rtl="0" algn="l">
              <a:spcBef>
                <a:spcPts val="0"/>
              </a:spcBef>
              <a:spcAft>
                <a:spcPts val="0"/>
              </a:spcAft>
              <a:buSzPct val="25000"/>
              <a:buNone/>
            </a:pPr>
            <a:r>
              <a:rPr lang="en-US"/>
              <a:t>Now, let's look at the logs.</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The applications write their logs to</a:t>
            </a:r>
            <a:r>
              <a:rPr b="1" lang="en-US"/>
              <a:t> standard out</a:t>
            </a:r>
            <a:r>
              <a:rPr lang="en-US"/>
              <a:t>. The container runtime stores the logs into </a:t>
            </a:r>
            <a:r>
              <a:rPr b="1" lang="en-US"/>
              <a:t>files on disk</a:t>
            </a:r>
            <a:r>
              <a:rPr lang="en-US"/>
              <a:t>. </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b="1" lang="en-US"/>
              <a:t>Kubelet fetches</a:t>
            </a:r>
            <a:r>
              <a:rPr lang="en-US"/>
              <a:t> the log files and returns the content to Dashboard. There is </a:t>
            </a:r>
            <a:r>
              <a:rPr b="1" lang="en-US"/>
              <a:t>no </a:t>
            </a:r>
            <a:r>
              <a:rPr lang="en-US"/>
              <a:t>special </a:t>
            </a:r>
            <a:r>
              <a:rPr b="1" lang="en-US"/>
              <a:t>processing</a:t>
            </a:r>
            <a:r>
              <a:rPr lang="en-US"/>
              <a:t> like indexing. Therefore Dashboard does not provide search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None/>
            </a:pPr>
            <a:r>
              <a:t/>
            </a:r>
            <a:endParaRPr/>
          </a:p>
        </p:txBody>
      </p:sp>
      <p:sp>
        <p:nvSpPr>
          <p:cNvPr id="276" name="Shape 276"/>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None/>
            </a:pPr>
            <a:r>
              <a:rPr lang="en-US"/>
              <a:t>So, what is the </a:t>
            </a:r>
            <a:r>
              <a:rPr b="1" lang="en-US"/>
              <a:t>benefit </a:t>
            </a:r>
            <a:r>
              <a:rPr lang="en-US"/>
              <a:t>of integrating Kubernetes with Monasca? </a:t>
            </a:r>
          </a:p>
          <a:p>
            <a:pPr lvl="0">
              <a:spcBef>
                <a:spcPts val="0"/>
              </a:spcBef>
              <a:buNone/>
            </a:pPr>
            <a:r>
              <a:t/>
            </a:r>
            <a:endParaRPr/>
          </a:p>
          <a:p>
            <a:pPr lvl="0">
              <a:spcBef>
                <a:spcPts val="0"/>
              </a:spcBef>
              <a:buNone/>
            </a:pPr>
            <a:r>
              <a:rPr lang="en-US"/>
              <a:t>All the limitations we have identified are actually the </a:t>
            </a:r>
            <a:r>
              <a:rPr b="1" lang="en-US"/>
              <a:t>strengths of Monasca</a:t>
            </a:r>
          </a:p>
          <a:p>
            <a:pPr lvl="0">
              <a:spcBef>
                <a:spcPts val="0"/>
              </a:spcBef>
              <a:buNone/>
            </a:pPr>
            <a:r>
              <a:t/>
            </a:r>
            <a:endParaRPr b="1"/>
          </a:p>
          <a:p>
            <a:pPr lvl="0">
              <a:spcBef>
                <a:spcPts val="0"/>
              </a:spcBef>
              <a:buNone/>
            </a:pPr>
            <a:r>
              <a:rPr lang="en-US"/>
              <a:t>The best benefits: </a:t>
            </a:r>
          </a:p>
          <a:p>
            <a:pPr lvl="0" rtl="0">
              <a:spcBef>
                <a:spcPts val="0"/>
              </a:spcBef>
              <a:buNone/>
            </a:pPr>
            <a:r>
              <a:rPr lang="en-US"/>
              <a:t>if your cloud provider operates Monasca then you don't have to </a:t>
            </a:r>
            <a:r>
              <a:rPr b="1" lang="en-US"/>
              <a:t>worry </a:t>
            </a:r>
            <a:r>
              <a:rPr lang="en-US"/>
              <a:t>yourself. </a:t>
            </a:r>
          </a:p>
          <a:p>
            <a:pPr lvl="0">
              <a:spcBef>
                <a:spcPts val="0"/>
              </a:spcBef>
              <a:buNone/>
            </a:pPr>
            <a:r>
              <a:rPr lang="en-US"/>
              <a:t>Mixed setups (</a:t>
            </a:r>
            <a:r>
              <a:rPr b="1" lang="en-US"/>
              <a:t>DB on VMs</a:t>
            </a:r>
            <a:r>
              <a:rPr lang="en-US"/>
              <a:t>)</a:t>
            </a:r>
          </a:p>
          <a:p>
            <a:pPr lvl="0">
              <a:spcBef>
                <a:spcPts val="0"/>
              </a:spcBef>
              <a:buNone/>
            </a:pPr>
            <a:r>
              <a:t/>
            </a:r>
            <a:endParaRPr/>
          </a:p>
          <a:p>
            <a:pPr lvl="0">
              <a:spcBef>
                <a:spcPts val="0"/>
              </a:spcBef>
              <a:buNone/>
            </a:pPr>
            <a:r>
              <a:t/>
            </a:r>
            <a:endParaRPr/>
          </a:p>
        </p:txBody>
      </p:sp>
      <p:sp>
        <p:nvSpPr>
          <p:cNvPr id="285" name="Shape 285"/>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b="1" lang="en-US"/>
              <a:t>Connecting </a:t>
            </a:r>
            <a:r>
              <a:rPr lang="en-US"/>
              <a:t>Kubernetes with Monasca is realized by forwarding </a:t>
            </a:r>
          </a:p>
          <a:p>
            <a:pPr lvl="0">
              <a:spcBef>
                <a:spcPts val="0"/>
              </a:spcBef>
              <a:buClr>
                <a:schemeClr val="dk1"/>
              </a:buClr>
              <a:buSzPct val="91666"/>
              <a:buFont typeface="Arial"/>
              <a:buNone/>
            </a:pPr>
            <a:r>
              <a:t/>
            </a:r>
            <a:endParaRPr/>
          </a:p>
          <a:p>
            <a:pPr lvl="0">
              <a:spcBef>
                <a:spcPts val="0"/>
              </a:spcBef>
              <a:buClr>
                <a:schemeClr val="dk1"/>
              </a:buClr>
              <a:buSzPct val="91666"/>
              <a:buFont typeface="Arial"/>
              <a:buNone/>
            </a:pPr>
            <a:r>
              <a:rPr lang="en-US"/>
              <a:t>1.metrics and</a:t>
            </a:r>
          </a:p>
          <a:p>
            <a:pPr lvl="0">
              <a:spcBef>
                <a:spcPts val="0"/>
              </a:spcBef>
              <a:buClr>
                <a:schemeClr val="dk1"/>
              </a:buClr>
              <a:buSzPct val="91666"/>
              <a:buFont typeface="Arial"/>
              <a:buNone/>
            </a:pPr>
            <a:r>
              <a:rPr lang="en-US"/>
              <a:t>2. logs </a:t>
            </a:r>
          </a:p>
          <a:p>
            <a:pPr lvl="0">
              <a:spcBef>
                <a:spcPts val="0"/>
              </a:spcBef>
              <a:buClr>
                <a:schemeClr val="dk1"/>
              </a:buClr>
              <a:buSzPct val="91666"/>
              <a:buFont typeface="Arial"/>
              <a:buNone/>
            </a:pPr>
            <a:r>
              <a:t/>
            </a:r>
            <a:endParaRPr/>
          </a:p>
          <a:p>
            <a:pPr lvl="0">
              <a:spcBef>
                <a:spcPts val="0"/>
              </a:spcBef>
              <a:buClr>
                <a:schemeClr val="dk1"/>
              </a:buClr>
              <a:buSzPct val="91666"/>
              <a:buFont typeface="Arial"/>
              <a:buNone/>
            </a:pPr>
            <a:r>
              <a:rPr lang="en-US"/>
              <a:t>It is important to understand that we only change the Kubernetes configuration, but not modify the applications running inside Kubernetes. So you can deploy any application to kubernetes and metrics and logs automatically appear at Monasca</a:t>
            </a:r>
          </a:p>
          <a:p>
            <a:pPr lvl="0">
              <a:spcBef>
                <a:spcPts val="0"/>
              </a:spcBef>
              <a:buClr>
                <a:schemeClr val="dk1"/>
              </a:buClr>
              <a:buSzPct val="91666"/>
              <a:buFont typeface="Arial"/>
              <a:buNone/>
            </a:pPr>
            <a:r>
              <a:t/>
            </a:r>
            <a:endParaRPr/>
          </a:p>
          <a:p>
            <a:pPr lvl="0">
              <a:spcBef>
                <a:spcPts val="0"/>
              </a:spcBef>
              <a:buClr>
                <a:schemeClr val="dk1"/>
              </a:buClr>
              <a:buSzPct val="91666"/>
              <a:buFont typeface="Arial"/>
              <a:buNone/>
            </a:pPr>
            <a:r>
              <a:rPr lang="en-US"/>
              <a:t>Now, let's move forward to the actual implementation for metrics</a:t>
            </a:r>
          </a:p>
          <a:p>
            <a:pPr lvl="0">
              <a:spcBef>
                <a:spcPts val="0"/>
              </a:spcBef>
              <a:buNone/>
            </a:pPr>
            <a:r>
              <a:t/>
            </a:r>
            <a:endParaRPr/>
          </a:p>
        </p:txBody>
      </p:sp>
      <p:sp>
        <p:nvSpPr>
          <p:cNvPr id="293" name="Shape 293"/>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txBox="1"/>
          <p:nvPr>
            <p:ph idx="11" type="ftr"/>
          </p:nvPr>
        </p:nvSpPr>
        <p:spPr>
          <a:xfrm>
            <a:off x="1" y="8830645"/>
            <a:ext cx="3038099" cy="464400"/>
          </a:xfrm>
          <a:prstGeom prst="rect">
            <a:avLst/>
          </a:prstGeom>
          <a:noFill/>
          <a:ln>
            <a:noFill/>
          </a:ln>
        </p:spPr>
        <p:txBody>
          <a:bodyPr anchorCtr="0" anchor="b" bIns="44875" lIns="89750" rIns="89750" tIns="44875">
            <a:noAutofit/>
          </a:bodyPr>
          <a:lstStyle/>
          <a:p>
            <a:pPr indent="0" lvl="0" marL="0" marR="0" rtl="0" algn="l">
              <a:spcBef>
                <a:spcPts val="0"/>
              </a:spcBef>
              <a:spcAft>
                <a:spcPts val="0"/>
              </a:spcAft>
              <a:buSzPct val="25000"/>
              <a:buNone/>
            </a:pPr>
            <a:r>
              <a:rPr lang="en-US" sz="1100">
                <a:solidFill>
                  <a:schemeClr val="dk1"/>
                </a:solidFill>
                <a:latin typeface="Arial"/>
                <a:ea typeface="Arial"/>
                <a:cs typeface="Arial"/>
                <a:sym typeface="Arial"/>
              </a:rPr>
              <a:t>Copyright 2010 FUJITSU LIMITED</a:t>
            </a:r>
          </a:p>
        </p:txBody>
      </p:sp>
      <p:sp>
        <p:nvSpPr>
          <p:cNvPr id="300" name="Shape 300"/>
          <p:cNvSpPr txBox="1"/>
          <p:nvPr>
            <p:ph idx="12" type="sldNum"/>
          </p:nvPr>
        </p:nvSpPr>
        <p:spPr>
          <a:xfrm>
            <a:off x="3970783" y="8830645"/>
            <a:ext cx="3038099" cy="464400"/>
          </a:xfrm>
          <a:prstGeom prst="rect">
            <a:avLst/>
          </a:prstGeom>
          <a:noFill/>
          <a:ln>
            <a:noFill/>
          </a:ln>
        </p:spPr>
        <p:txBody>
          <a:bodyPr anchorCtr="0" anchor="b" bIns="44875" lIns="89750" rIns="89750" tIns="44875">
            <a:noAutofit/>
          </a:bodyPr>
          <a:lstStyle/>
          <a:p>
            <a:pPr indent="0" lvl="0" marL="0" marR="0" rtl="0" algn="r">
              <a:spcBef>
                <a:spcPts val="0"/>
              </a:spcBef>
              <a:spcAft>
                <a:spcPts val="0"/>
              </a:spcAft>
              <a:buSzPct val="25000"/>
              <a:buNone/>
            </a:pPr>
            <a:fld id="{00000000-1234-1234-1234-123412341234}" type="slidenum">
              <a:rPr lang="en-US" sz="1100">
                <a:solidFill>
                  <a:schemeClr val="dk1"/>
                </a:solidFill>
                <a:latin typeface="Arial"/>
                <a:ea typeface="Arial"/>
                <a:cs typeface="Arial"/>
                <a:sym typeface="Arial"/>
              </a:rPr>
              <a:t>‹#›</a:t>
            </a:fld>
          </a:p>
        </p:txBody>
      </p:sp>
      <p:sp>
        <p:nvSpPr>
          <p:cNvPr id="301" name="Shape 301"/>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a:noFill/>
          <a:ln>
            <a:noFill/>
          </a:ln>
        </p:spPr>
      </p:sp>
      <p:sp>
        <p:nvSpPr>
          <p:cNvPr id="302" name="Shape 302"/>
          <p:cNvSpPr txBox="1"/>
          <p:nvPr>
            <p:ph idx="1" type="body"/>
          </p:nvPr>
        </p:nvSpPr>
        <p:spPr>
          <a:xfrm>
            <a:off x="699158" y="4415323"/>
            <a:ext cx="5612100" cy="4184700"/>
          </a:xfrm>
          <a:prstGeom prst="rect">
            <a:avLst/>
          </a:prstGeom>
          <a:noFill/>
          <a:ln>
            <a:noFill/>
          </a:ln>
        </p:spPr>
        <p:txBody>
          <a:bodyPr anchorCtr="0" anchor="t" bIns="44875" lIns="89750" rIns="89750" tIns="44875">
            <a:noAutofit/>
          </a:bodyPr>
          <a:lstStyle/>
          <a:p>
            <a:pPr indent="0" lvl="0" marL="0" marR="0" rtl="0" algn="l">
              <a:spcBef>
                <a:spcPts val="0"/>
              </a:spcBef>
              <a:spcAft>
                <a:spcPts val="0"/>
              </a:spcAft>
              <a:buSzPct val="25000"/>
              <a:buNone/>
            </a:pPr>
            <a:r>
              <a:rPr lang="en-US"/>
              <a:t>Let's look at the metrics first</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Again metrics are collected by cAdvisor and Heapster </a:t>
            </a:r>
            <a:r>
              <a:rPr b="1" lang="en-US"/>
              <a:t>as before</a:t>
            </a:r>
            <a:r>
              <a:rPr lang="en-US"/>
              <a:t>. But now we have </a:t>
            </a:r>
            <a:r>
              <a:rPr b="1" lang="en-US"/>
              <a:t>integration with Monasca</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Heapster has an</a:t>
            </a:r>
            <a:r>
              <a:rPr b="1" lang="en-US"/>
              <a:t> extension point </a:t>
            </a:r>
            <a:r>
              <a:rPr lang="en-US"/>
              <a:t>mechanism called sink. Custom sinks allow to forward metrics to other systems. We have implemented the </a:t>
            </a:r>
            <a:r>
              <a:rPr b="1" lang="en-US"/>
              <a:t>‘monasca-sink</a:t>
            </a:r>
            <a:r>
              <a:rPr lang="en-US"/>
              <a:t>’ and it is part of the Kubernetes distribution. </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So you just have to </a:t>
            </a:r>
            <a:r>
              <a:rPr b="1" lang="en-US"/>
              <a:t>enable it</a:t>
            </a:r>
            <a:r>
              <a:rPr lang="en-US"/>
              <a:t> to forward metrics to Monasca API server.</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In the latest version of monasca, the metrics agent can collect container metrics. Another Option. But not tried yet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txBox="1"/>
          <p:nvPr>
            <p:ph idx="11" type="ftr"/>
          </p:nvPr>
        </p:nvSpPr>
        <p:spPr>
          <a:xfrm>
            <a:off x="1" y="8830645"/>
            <a:ext cx="3038099" cy="464400"/>
          </a:xfrm>
          <a:prstGeom prst="rect">
            <a:avLst/>
          </a:prstGeom>
          <a:noFill/>
          <a:ln>
            <a:noFill/>
          </a:ln>
        </p:spPr>
        <p:txBody>
          <a:bodyPr anchorCtr="0" anchor="b" bIns="44875" lIns="89750" rIns="89750" tIns="44875">
            <a:noAutofit/>
          </a:bodyPr>
          <a:lstStyle/>
          <a:p>
            <a:pPr indent="0" lvl="0" marL="0" marR="0" rtl="0" algn="l">
              <a:spcBef>
                <a:spcPts val="0"/>
              </a:spcBef>
              <a:spcAft>
                <a:spcPts val="0"/>
              </a:spcAft>
              <a:buSzPct val="25000"/>
              <a:buNone/>
            </a:pPr>
            <a:r>
              <a:rPr lang="en-US" sz="1100">
                <a:solidFill>
                  <a:schemeClr val="dk1"/>
                </a:solidFill>
                <a:latin typeface="Arial"/>
                <a:ea typeface="Arial"/>
                <a:cs typeface="Arial"/>
                <a:sym typeface="Arial"/>
              </a:rPr>
              <a:t>Copyright 2010 FUJITSU LIMITED</a:t>
            </a:r>
          </a:p>
        </p:txBody>
      </p:sp>
      <p:sp>
        <p:nvSpPr>
          <p:cNvPr id="342" name="Shape 342"/>
          <p:cNvSpPr txBox="1"/>
          <p:nvPr>
            <p:ph idx="12" type="sldNum"/>
          </p:nvPr>
        </p:nvSpPr>
        <p:spPr>
          <a:xfrm>
            <a:off x="3970783" y="8830645"/>
            <a:ext cx="3038099" cy="464400"/>
          </a:xfrm>
          <a:prstGeom prst="rect">
            <a:avLst/>
          </a:prstGeom>
          <a:noFill/>
          <a:ln>
            <a:noFill/>
          </a:ln>
        </p:spPr>
        <p:txBody>
          <a:bodyPr anchorCtr="0" anchor="b" bIns="44875" lIns="89750" rIns="89750" tIns="44875">
            <a:noAutofit/>
          </a:bodyPr>
          <a:lstStyle/>
          <a:p>
            <a:pPr indent="0" lvl="0" marL="0" marR="0" rtl="0" algn="r">
              <a:spcBef>
                <a:spcPts val="0"/>
              </a:spcBef>
              <a:spcAft>
                <a:spcPts val="0"/>
              </a:spcAft>
              <a:buSzPct val="25000"/>
              <a:buNone/>
            </a:pPr>
            <a:fld id="{00000000-1234-1234-1234-123412341234}" type="slidenum">
              <a:rPr lang="en-US" sz="1100">
                <a:solidFill>
                  <a:schemeClr val="dk1"/>
                </a:solidFill>
                <a:latin typeface="Arial"/>
                <a:ea typeface="Arial"/>
                <a:cs typeface="Arial"/>
                <a:sym typeface="Arial"/>
              </a:rPr>
              <a:t>‹#›</a:t>
            </a:fld>
          </a:p>
        </p:txBody>
      </p:sp>
      <p:sp>
        <p:nvSpPr>
          <p:cNvPr id="343" name="Shape 343"/>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a:noFill/>
          <a:ln>
            <a:noFill/>
          </a:ln>
        </p:spPr>
      </p:sp>
      <p:sp>
        <p:nvSpPr>
          <p:cNvPr id="344" name="Shape 344"/>
          <p:cNvSpPr txBox="1"/>
          <p:nvPr>
            <p:ph idx="1" type="body"/>
          </p:nvPr>
        </p:nvSpPr>
        <p:spPr>
          <a:xfrm>
            <a:off x="699158" y="4415323"/>
            <a:ext cx="5612100" cy="4184700"/>
          </a:xfrm>
          <a:prstGeom prst="rect">
            <a:avLst/>
          </a:prstGeom>
          <a:noFill/>
          <a:ln>
            <a:noFill/>
          </a:ln>
        </p:spPr>
        <p:txBody>
          <a:bodyPr anchorCtr="0" anchor="t" bIns="44875" lIns="89750" rIns="89750" tIns="44875">
            <a:noAutofit/>
          </a:bodyPr>
          <a:lstStyle/>
          <a:p>
            <a:pPr indent="0" lvl="0" marL="0" marR="0" rtl="0" algn="l">
              <a:spcBef>
                <a:spcPts val="0"/>
              </a:spcBef>
              <a:spcAft>
                <a:spcPts val="0"/>
              </a:spcAft>
              <a:buSzPct val="25000"/>
              <a:buNone/>
            </a:pPr>
            <a:r>
              <a:rPr lang="en-US"/>
              <a:t>Now, let's look at the logs.</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Again,</a:t>
            </a:r>
            <a:r>
              <a:rPr lang="en-US"/>
              <a:t> everything is the same as before. The containers log to standard out and the container runtime stores the logs into </a:t>
            </a:r>
            <a:r>
              <a:rPr b="1" lang="en-US"/>
              <a:t>files on disk</a:t>
            </a:r>
            <a:r>
              <a:rPr lang="en-US"/>
              <a:t>. </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To integrate with Monasca, you can do so by deploying the Monasca log agent as Kubernetes </a:t>
            </a:r>
            <a:r>
              <a:rPr b="1" lang="en-US"/>
              <a:t>daemon set</a:t>
            </a:r>
            <a:r>
              <a:rPr lang="en-US"/>
              <a:t>. A daemon set is ideal for this task as Kubernetes will deploy one pod instance </a:t>
            </a:r>
            <a:r>
              <a:rPr b="1" lang="en-US"/>
              <a:t>on each node</a:t>
            </a:r>
            <a:r>
              <a:rPr lang="en-US"/>
              <a:t>. This works even when you</a:t>
            </a:r>
            <a:r>
              <a:rPr b="1" lang="en-US"/>
              <a:t> scale up</a:t>
            </a:r>
            <a:r>
              <a:rPr lang="en-US"/>
              <a:t> and scale down the number of cluster nodes. Always you have one Monasca log agent on every node.</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US" sz="1800"/>
              <a:t>Metric</a:t>
            </a:r>
          </a:p>
          <a:p>
            <a:pPr lvl="0">
              <a:spcBef>
                <a:spcPts val="0"/>
              </a:spcBef>
              <a:buClr>
                <a:schemeClr val="dk1"/>
              </a:buClr>
              <a:buSzPct val="78571"/>
              <a:buFont typeface="Arial"/>
              <a:buNone/>
            </a:pPr>
            <a:r>
              <a:rPr lang="en-US" sz="1400"/>
              <a:t>service = Kubernetes</a:t>
            </a:r>
          </a:p>
          <a:p>
            <a:pPr lvl="0">
              <a:spcBef>
                <a:spcPts val="0"/>
              </a:spcBef>
              <a:buClr>
                <a:schemeClr val="dk1"/>
              </a:buClr>
              <a:buSzPct val="78571"/>
              <a:buFont typeface="Arial"/>
              <a:buNone/>
            </a:pPr>
            <a:r>
              <a:rPr lang="en-US" sz="1400"/>
              <a:t>component = &lt;pod-name&gt;</a:t>
            </a:r>
          </a:p>
          <a:p>
            <a:pPr lvl="0">
              <a:spcBef>
                <a:spcPts val="0"/>
              </a:spcBef>
              <a:buClr>
                <a:schemeClr val="dk1"/>
              </a:buClr>
              <a:buSzPct val="78571"/>
              <a:buFont typeface="Arial"/>
              <a:buNone/>
            </a:pPr>
            <a:r>
              <a:rPr lang="en-US" sz="1400"/>
              <a:t>hostname = &lt;hostname&gt;</a:t>
            </a:r>
          </a:p>
          <a:p>
            <a:pPr lvl="0">
              <a:spcBef>
                <a:spcPts val="0"/>
              </a:spcBef>
              <a:buNone/>
            </a:pPr>
            <a:r>
              <a:rPr lang="en-US" sz="1400"/>
              <a:t>container_name = &lt;container_name&gt;</a:t>
            </a:r>
          </a:p>
          <a:p>
            <a:pPr lvl="0">
              <a:spcBef>
                <a:spcPts val="0"/>
              </a:spcBef>
              <a:buNone/>
            </a:pPr>
            <a:r>
              <a:t/>
            </a:r>
            <a:endParaRPr sz="1400"/>
          </a:p>
          <a:p>
            <a:pPr lvl="0">
              <a:spcBef>
                <a:spcPts val="0"/>
              </a:spcBef>
              <a:buNone/>
            </a:pPr>
            <a:r>
              <a:t/>
            </a:r>
            <a:endParaRPr sz="1400"/>
          </a:p>
          <a:p>
            <a:pPr lvl="0">
              <a:spcBef>
                <a:spcPts val="0"/>
              </a:spcBef>
              <a:buNone/>
            </a:pPr>
            <a:r>
              <a:rPr lang="en-US" sz="1800"/>
              <a:t>Logs</a:t>
            </a:r>
          </a:p>
          <a:p>
            <a:pPr lvl="0">
              <a:spcBef>
                <a:spcPts val="0"/>
              </a:spcBef>
              <a:buNone/>
            </a:pPr>
            <a:r>
              <a:rPr lang="en-US" sz="1400"/>
              <a:t>type = kubernetes.containers</a:t>
            </a:r>
          </a:p>
          <a:p>
            <a:pPr lvl="0">
              <a:spcBef>
                <a:spcPts val="0"/>
              </a:spcBef>
              <a:buNone/>
            </a:pPr>
            <a:r>
              <a:rPr lang="en-US" sz="1400"/>
              <a:t>hostname = &lt;hostname&gt;</a:t>
            </a:r>
          </a:p>
          <a:p>
            <a:pPr lvl="0">
              <a:spcBef>
                <a:spcPts val="0"/>
              </a:spcBef>
              <a:buNone/>
            </a:pPr>
            <a:r>
              <a:rPr lang="en-US" sz="1400"/>
              <a:t>podname = &lt;pod-name&gt;</a:t>
            </a:r>
          </a:p>
          <a:p>
            <a:pPr lvl="0">
              <a:spcBef>
                <a:spcPts val="0"/>
              </a:spcBef>
              <a:buNone/>
            </a:pPr>
            <a:r>
              <a:rPr lang="en-US" sz="1400"/>
              <a:t>container = &lt;container-name&gt;</a:t>
            </a:r>
          </a:p>
          <a:p>
            <a:pPr lvl="0">
              <a:spcBef>
                <a:spcPts val="0"/>
              </a:spcBef>
              <a:buNone/>
            </a:pPr>
            <a:r>
              <a:t/>
            </a:r>
            <a:endParaRPr sz="1400"/>
          </a:p>
          <a:p>
            <a:pPr lvl="0" rtl="0">
              <a:spcBef>
                <a:spcPts val="0"/>
              </a:spcBef>
              <a:buClr>
                <a:schemeClr val="dk1"/>
              </a:buClr>
              <a:buSzPct val="78571"/>
              <a:buFont typeface="Arial"/>
              <a:buNone/>
            </a:pPr>
            <a:r>
              <a:t/>
            </a:r>
            <a:endParaRPr sz="1400"/>
          </a:p>
        </p:txBody>
      </p:sp>
      <p:sp>
        <p:nvSpPr>
          <p:cNvPr id="384" name="Shape 384"/>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99158" y="4415323"/>
            <a:ext cx="5612100" cy="4184700"/>
          </a:xfrm>
          <a:prstGeom prst="rect">
            <a:avLst/>
          </a:prstGeom>
        </p:spPr>
        <p:txBody>
          <a:bodyPr anchorCtr="0" anchor="t" bIns="91425" lIns="91425" rIns="91425" tIns="91425">
            <a:noAutofit/>
          </a:bodyPr>
          <a:lstStyle/>
          <a:p>
            <a:pPr lvl="0" rtl="0">
              <a:spcBef>
                <a:spcPts val="0"/>
              </a:spcBef>
              <a:buNone/>
            </a:pPr>
            <a:r>
              <a:t/>
            </a:r>
            <a:endParaRPr/>
          </a:p>
        </p:txBody>
      </p:sp>
      <p:sp>
        <p:nvSpPr>
          <p:cNvPr id="393" name="Shape 393"/>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None/>
            </a:pPr>
            <a:r>
              <a:t/>
            </a:r>
            <a:endParaRPr/>
          </a:p>
        </p:txBody>
      </p:sp>
      <p:sp>
        <p:nvSpPr>
          <p:cNvPr id="404" name="Shape 404"/>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99158" y="4415323"/>
            <a:ext cx="5612100" cy="4184700"/>
          </a:xfrm>
          <a:prstGeom prst="rect">
            <a:avLst/>
          </a:prstGeom>
        </p:spPr>
        <p:txBody>
          <a:bodyPr anchorCtr="0" anchor="t" bIns="91425" lIns="91425" rIns="91425" tIns="91425">
            <a:noAutofit/>
          </a:bodyPr>
          <a:lstStyle/>
          <a:p>
            <a:pPr lvl="0" rtl="0">
              <a:spcBef>
                <a:spcPts val="0"/>
              </a:spcBef>
              <a:buNone/>
            </a:pPr>
            <a:r>
              <a:rPr lang="en-US"/>
              <a:t>I am running a one node Kubernetes cluster on this notebook. Currently, it’s empty.</a:t>
            </a:r>
          </a:p>
          <a:p>
            <a:pPr lvl="0" rtl="0">
              <a:spcBef>
                <a:spcPts val="0"/>
              </a:spcBef>
              <a:buNone/>
            </a:pPr>
            <a:r>
              <a:t/>
            </a:r>
            <a:endParaRPr/>
          </a:p>
          <a:p>
            <a:pPr lvl="0" rtl="0">
              <a:spcBef>
                <a:spcPts val="0"/>
              </a:spcBef>
              <a:buNone/>
            </a:pPr>
            <a:r>
              <a:rPr lang="en-US"/>
              <a:t>Let's deploy the guestbook sample application. As you notice, it just works. Just remember how complicated it was to work with virtual machines:</a:t>
            </a:r>
          </a:p>
          <a:p>
            <a:pPr indent="-228600" lvl="0" marL="457200" rtl="0">
              <a:spcBef>
                <a:spcPts val="0"/>
              </a:spcBef>
              <a:buChar char="-"/>
            </a:pPr>
            <a:r>
              <a:rPr lang="en-US"/>
              <a:t>you have to log in to each machine</a:t>
            </a:r>
          </a:p>
          <a:p>
            <a:pPr indent="-228600" lvl="0" marL="457200" rtl="0">
              <a:spcBef>
                <a:spcPts val="0"/>
              </a:spcBef>
              <a:buChar char="-"/>
            </a:pPr>
            <a:r>
              <a:rPr lang="en-US"/>
              <a:t>install library software on every machine.</a:t>
            </a:r>
          </a:p>
          <a:p>
            <a:pPr indent="-228600" lvl="0" marL="457200" rtl="0">
              <a:spcBef>
                <a:spcPts val="0"/>
              </a:spcBef>
              <a:buChar char="-"/>
            </a:pPr>
            <a:r>
              <a:rPr lang="en-US"/>
              <a:t>install the software </a:t>
            </a:r>
          </a:p>
          <a:p>
            <a:pPr indent="-228600" lvl="0" marL="457200" rtl="0">
              <a:spcBef>
                <a:spcPts val="0"/>
              </a:spcBef>
              <a:buChar char="-"/>
            </a:pPr>
            <a:r>
              <a:rPr lang="en-US"/>
              <a:t>configure all the config files</a:t>
            </a:r>
          </a:p>
          <a:p>
            <a:pPr indent="-228600" lvl="0" marL="457200" rtl="0">
              <a:spcBef>
                <a:spcPts val="0"/>
              </a:spcBef>
              <a:buChar char="-"/>
            </a:pPr>
            <a:r>
              <a:rPr lang="en-US"/>
              <a:t>people come up with chef, and all this things that never really worked</a:t>
            </a:r>
          </a:p>
          <a:p>
            <a:pPr lvl="0" rtl="0">
              <a:spcBef>
                <a:spcPts val="0"/>
              </a:spcBef>
              <a:buNone/>
            </a:pPr>
            <a:r>
              <a:t/>
            </a:r>
            <a:endParaRPr/>
          </a:p>
          <a:p>
            <a:pPr lvl="0" rtl="0">
              <a:spcBef>
                <a:spcPts val="0"/>
              </a:spcBef>
              <a:buNone/>
            </a:pPr>
            <a:r>
              <a:rPr lang="en-US"/>
              <a:t>also monitoring - no configuration - no agent installed</a:t>
            </a:r>
          </a:p>
          <a:p>
            <a:pPr lvl="0" rtl="0">
              <a:spcBef>
                <a:spcPts val="0"/>
              </a:spcBef>
              <a:buNone/>
            </a:pPr>
            <a:r>
              <a:rPr lang="en-US"/>
              <a:t>That’s why Kubernetes is so awsome - things just work as they should</a:t>
            </a:r>
          </a:p>
          <a:p>
            <a:pPr lvl="0" rtl="0">
              <a:spcBef>
                <a:spcPts val="0"/>
              </a:spcBef>
              <a:buNone/>
            </a:pPr>
            <a:r>
              <a:t/>
            </a:r>
            <a:endParaRPr/>
          </a:p>
          <a:p>
            <a:pPr lvl="0" rtl="0">
              <a:spcBef>
                <a:spcPts val="0"/>
              </a:spcBef>
              <a:buNone/>
            </a:pPr>
            <a:r>
              <a:rPr lang="en-US"/>
              <a:t>Scale up</a:t>
            </a:r>
          </a:p>
          <a:p>
            <a:pPr lvl="0" rtl="0">
              <a:spcBef>
                <a:spcPts val="0"/>
              </a:spcBef>
              <a:buNone/>
            </a:pPr>
            <a:r>
              <a:rPr lang="en-US"/>
              <a:t>Drill down from various view points. </a:t>
            </a:r>
          </a:p>
          <a:p>
            <a:pPr lvl="0" rtl="0">
              <a:spcBef>
                <a:spcPts val="0"/>
              </a:spcBef>
              <a:buNone/>
            </a:pPr>
            <a:r>
              <a:rPr lang="en-US"/>
              <a:t>Resource Aggregate for the wl.</a:t>
            </a:r>
          </a:p>
          <a:p>
            <a:pPr lvl="0" rtl="0">
              <a:spcBef>
                <a:spcPts val="0"/>
              </a:spcBef>
              <a:buNone/>
            </a:pPr>
            <a:r>
              <a:t/>
            </a:r>
            <a:endParaRPr/>
          </a:p>
          <a:p>
            <a:pPr lvl="0" rtl="0">
              <a:spcBef>
                <a:spcPts val="0"/>
              </a:spcBef>
              <a:buNone/>
            </a:pPr>
            <a:r>
              <a:rPr lang="en-US"/>
              <a:t>Limitations</a:t>
            </a:r>
          </a:p>
          <a:p>
            <a:pPr lvl="0" rtl="0">
              <a:spcBef>
                <a:spcPts val="0"/>
              </a:spcBef>
              <a:buNone/>
            </a:pPr>
            <a:r>
              <a:rPr lang="en-US"/>
              <a:t>-I cannot select a time range - no historic data</a:t>
            </a:r>
          </a:p>
          <a:p>
            <a:pPr lvl="0" rtl="0">
              <a:spcBef>
                <a:spcPts val="0"/>
              </a:spcBef>
              <a:buNone/>
            </a:pPr>
            <a:r>
              <a:rPr lang="en-US"/>
              <a:t>-I cannot add my own graphs - no customizable ui</a:t>
            </a:r>
          </a:p>
          <a:p>
            <a:pPr lvl="0" rtl="0">
              <a:spcBef>
                <a:spcPts val="0"/>
              </a:spcBef>
              <a:buNone/>
            </a:pPr>
            <a:r>
              <a:rPr lang="en-US"/>
              <a:t>-I have to page through logs for each container - no search</a:t>
            </a:r>
          </a:p>
          <a:p>
            <a:pPr lvl="0" rtl="0">
              <a:spcBef>
                <a:spcPts val="0"/>
              </a:spcBef>
              <a:buNone/>
            </a:pPr>
            <a:r>
              <a:rPr lang="en-US"/>
              <a:t>-and i cannot set alerts</a:t>
            </a:r>
          </a:p>
          <a:p>
            <a:pPr lvl="0" rtl="0">
              <a:spcBef>
                <a:spcPts val="0"/>
              </a:spcBef>
              <a:buNone/>
            </a:pPr>
            <a:r>
              <a:t/>
            </a:r>
            <a:endParaRPr/>
          </a:p>
        </p:txBody>
      </p:sp>
      <p:sp>
        <p:nvSpPr>
          <p:cNvPr id="413" name="Shape 413"/>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99158" y="4415323"/>
            <a:ext cx="5612100" cy="4184700"/>
          </a:xfrm>
          <a:prstGeom prst="rect">
            <a:avLst/>
          </a:prstGeom>
        </p:spPr>
        <p:txBody>
          <a:bodyPr anchorCtr="0" anchor="t" bIns="91425" lIns="91425" rIns="91425" tIns="91425">
            <a:noAutofit/>
          </a:bodyPr>
          <a:lstStyle/>
          <a:p>
            <a:pPr lvl="0" rtl="0">
              <a:spcBef>
                <a:spcPts val="0"/>
              </a:spcBef>
              <a:buNone/>
            </a:pPr>
            <a:r>
              <a:t/>
            </a:r>
            <a:endParaRPr/>
          </a:p>
        </p:txBody>
      </p:sp>
      <p:sp>
        <p:nvSpPr>
          <p:cNvPr id="153" name="Shape 153"/>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None/>
            </a:pPr>
            <a:r>
              <a:rPr lang="en-US"/>
              <a:t>So far we have not talked about cluster auto-scaling.</a:t>
            </a:r>
          </a:p>
        </p:txBody>
      </p:sp>
      <p:sp>
        <p:nvSpPr>
          <p:cNvPr id="421" name="Shape 421"/>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None/>
            </a:pPr>
            <a:r>
              <a:t/>
            </a:r>
            <a:endParaRPr/>
          </a:p>
        </p:txBody>
      </p:sp>
      <p:sp>
        <p:nvSpPr>
          <p:cNvPr id="429" name="Shape 429"/>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None/>
            </a:pPr>
            <a:r>
              <a:t/>
            </a:r>
            <a:endParaRPr/>
          </a:p>
        </p:txBody>
      </p:sp>
      <p:sp>
        <p:nvSpPr>
          <p:cNvPr id="163" name="Shape 163"/>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99158" y="4415323"/>
            <a:ext cx="5612100" cy="4184700"/>
          </a:xfrm>
          <a:prstGeom prst="rect">
            <a:avLst/>
          </a:prstGeom>
        </p:spPr>
        <p:txBody>
          <a:bodyPr anchorCtr="0" anchor="t" bIns="91425" lIns="91425" rIns="91425" tIns="91425">
            <a:noAutofit/>
          </a:bodyPr>
          <a:lstStyle/>
          <a:p>
            <a:pPr indent="-368300" lvl="0" marL="457200" rtl="0">
              <a:lnSpc>
                <a:spcPct val="115000"/>
              </a:lnSpc>
              <a:spcBef>
                <a:spcPts val="500"/>
              </a:spcBef>
              <a:buClr>
                <a:schemeClr val="accent2"/>
              </a:buClr>
              <a:buSzPct val="100000"/>
              <a:buFont typeface="Noto Sans Symbols"/>
              <a:buChar char="●"/>
            </a:pPr>
            <a:r>
              <a:rPr lang="en-US" sz="2200">
                <a:latin typeface="Calibri"/>
                <a:ea typeface="Calibri"/>
                <a:cs typeface="Calibri"/>
                <a:sym typeface="Calibri"/>
              </a:rPr>
              <a:t>Monitoring and Logging APIs</a:t>
            </a:r>
          </a:p>
          <a:p>
            <a:pPr indent="-368300" lvl="0" marL="457200" rtl="0">
              <a:lnSpc>
                <a:spcPct val="115000"/>
              </a:lnSpc>
              <a:spcBef>
                <a:spcPts val="500"/>
              </a:spcBef>
              <a:buClr>
                <a:schemeClr val="accent2"/>
              </a:buClr>
              <a:buSzPct val="100000"/>
              <a:buFont typeface="Noto Sans Symbols"/>
              <a:buChar char="●"/>
            </a:pPr>
            <a:r>
              <a:rPr lang="en-US" sz="2200">
                <a:latin typeface="Calibri"/>
                <a:ea typeface="Calibri"/>
                <a:cs typeface="Calibri"/>
                <a:sym typeface="Calibri"/>
              </a:rPr>
              <a:t>Highly performant, scalable and fault-tolerant</a:t>
            </a:r>
          </a:p>
          <a:p>
            <a:pPr indent="-368300" lvl="0" marL="457200" rtl="0">
              <a:lnSpc>
                <a:spcPct val="110000"/>
              </a:lnSpc>
              <a:spcBef>
                <a:spcPts val="440"/>
              </a:spcBef>
              <a:spcAft>
                <a:spcPts val="220"/>
              </a:spcAft>
              <a:buClr>
                <a:schemeClr val="accent2"/>
              </a:buClr>
              <a:buSzPct val="100000"/>
              <a:buFont typeface="Noto Sans Symbols"/>
              <a:buChar char="●"/>
            </a:pPr>
            <a:r>
              <a:rPr lang="en-US" sz="2200">
                <a:latin typeface="Calibri"/>
                <a:ea typeface="Calibri"/>
                <a:cs typeface="Calibri"/>
                <a:sym typeface="Calibri"/>
              </a:rPr>
              <a:t>Built on </a:t>
            </a:r>
          </a:p>
          <a:p>
            <a:pPr indent="-342900" lvl="1" marL="914400" rtl="0">
              <a:lnSpc>
                <a:spcPct val="110000"/>
              </a:lnSpc>
              <a:spcBef>
                <a:spcPts val="0"/>
              </a:spcBef>
              <a:spcAft>
                <a:spcPts val="180"/>
              </a:spcAft>
              <a:buClr>
                <a:schemeClr val="accent1"/>
              </a:buClr>
              <a:buSzPct val="100000"/>
              <a:buFont typeface="Noto Sans Symbols"/>
              <a:buChar char="○"/>
            </a:pPr>
            <a:r>
              <a:rPr lang="en-US" sz="1800">
                <a:latin typeface="Calibri"/>
                <a:ea typeface="Calibri"/>
                <a:cs typeface="Calibri"/>
                <a:sym typeface="Calibri"/>
              </a:rPr>
              <a:t>Apache Kafka</a:t>
            </a:r>
          </a:p>
          <a:p>
            <a:pPr indent="-342900" lvl="1" marL="914400" rtl="0">
              <a:lnSpc>
                <a:spcPct val="110000"/>
              </a:lnSpc>
              <a:spcBef>
                <a:spcPts val="0"/>
              </a:spcBef>
              <a:spcAft>
                <a:spcPts val="180"/>
              </a:spcAft>
              <a:buClr>
                <a:schemeClr val="accent1"/>
              </a:buClr>
              <a:buSzPct val="100000"/>
              <a:buFont typeface="Noto Sans Symbols"/>
              <a:buChar char="○"/>
            </a:pPr>
            <a:r>
              <a:rPr lang="en-US" sz="1800">
                <a:latin typeface="Calibri"/>
                <a:ea typeface="Calibri"/>
                <a:cs typeface="Calibri"/>
                <a:sym typeface="Calibri"/>
              </a:rPr>
              <a:t>Apache Storm</a:t>
            </a:r>
          </a:p>
          <a:p>
            <a:pPr indent="-342900" lvl="1" marL="914400" rtl="0">
              <a:lnSpc>
                <a:spcPct val="110000"/>
              </a:lnSpc>
              <a:spcBef>
                <a:spcPts val="0"/>
              </a:spcBef>
              <a:spcAft>
                <a:spcPts val="180"/>
              </a:spcAft>
              <a:buClr>
                <a:schemeClr val="accent1"/>
              </a:buClr>
              <a:buSzPct val="100000"/>
              <a:buFont typeface="Noto Sans Symbols"/>
              <a:buChar char="○"/>
            </a:pPr>
            <a:r>
              <a:rPr lang="en-US" sz="1800">
                <a:latin typeface="Calibri"/>
                <a:ea typeface="Calibri"/>
                <a:cs typeface="Calibri"/>
                <a:sym typeface="Calibri"/>
              </a:rPr>
              <a:t>InfluxDB/Cassandra</a:t>
            </a:r>
          </a:p>
          <a:p>
            <a:pPr indent="-342900" lvl="1" marL="914400" rtl="0">
              <a:lnSpc>
                <a:spcPct val="110000"/>
              </a:lnSpc>
              <a:spcBef>
                <a:spcPts val="0"/>
              </a:spcBef>
              <a:spcAft>
                <a:spcPts val="180"/>
              </a:spcAft>
              <a:buClr>
                <a:schemeClr val="accent1"/>
              </a:buClr>
              <a:buSzPct val="100000"/>
              <a:buFont typeface="Noto Sans Symbols"/>
              <a:buChar char="○"/>
            </a:pPr>
            <a:r>
              <a:rPr lang="en-US" sz="1800">
                <a:latin typeface="Calibri"/>
                <a:ea typeface="Calibri"/>
                <a:cs typeface="Calibri"/>
                <a:sym typeface="Calibri"/>
              </a:rPr>
              <a:t>ELK stack</a:t>
            </a:r>
          </a:p>
          <a:p>
            <a:pPr indent="-368300" lvl="0" marL="457200" rtl="0">
              <a:lnSpc>
                <a:spcPct val="115000"/>
              </a:lnSpc>
              <a:spcBef>
                <a:spcPts val="500"/>
              </a:spcBef>
              <a:buClr>
                <a:schemeClr val="accent2"/>
              </a:buClr>
              <a:buSzPct val="100000"/>
              <a:buFont typeface="Calibri"/>
              <a:buChar char="●"/>
            </a:pPr>
            <a:r>
              <a:rPr lang="en-US" sz="2200">
                <a:latin typeface="Calibri"/>
                <a:ea typeface="Calibri"/>
                <a:cs typeface="Calibri"/>
                <a:sym typeface="Calibri"/>
              </a:rPr>
              <a:t>Metrics storage, retrieval, thresholding and notifications</a:t>
            </a:r>
          </a:p>
        </p:txBody>
      </p:sp>
      <p:sp>
        <p:nvSpPr>
          <p:cNvPr id="171" name="Shape 171"/>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US"/>
              <a:t>A quick recap on Kubernetes</a:t>
            </a:r>
          </a:p>
          <a:p>
            <a:pPr lvl="0">
              <a:spcBef>
                <a:spcPts val="0"/>
              </a:spcBef>
              <a:buClr>
                <a:schemeClr val="dk1"/>
              </a:buClr>
              <a:buSzPct val="91666"/>
              <a:buFont typeface="Arial"/>
              <a:buNone/>
            </a:pPr>
            <a:r>
              <a:t/>
            </a:r>
            <a:endParaRPr/>
          </a:p>
          <a:p>
            <a:pPr lvl="0">
              <a:spcBef>
                <a:spcPts val="0"/>
              </a:spcBef>
              <a:buClr>
                <a:schemeClr val="dk1"/>
              </a:buClr>
              <a:buSzPct val="91666"/>
              <a:buFont typeface="Arial"/>
              <a:buNone/>
            </a:pPr>
            <a:r>
              <a:rPr lang="en-US"/>
              <a:t>Kubernetes is a </a:t>
            </a:r>
            <a:r>
              <a:rPr b="1" lang="en-US"/>
              <a:t>exciting </a:t>
            </a:r>
            <a:r>
              <a:rPr lang="en-US"/>
              <a:t>technology. It is designed for </a:t>
            </a:r>
            <a:r>
              <a:rPr b="1" lang="en-US"/>
              <a:t>managing containerized applications</a:t>
            </a:r>
            <a:r>
              <a:rPr lang="en-US"/>
              <a:t> in a clustered environment. It </a:t>
            </a:r>
            <a:r>
              <a:rPr b="1" lang="en-US" sz="1150">
                <a:solidFill>
                  <a:srgbClr val="333333"/>
                </a:solidFill>
              </a:rPr>
              <a:t>abstracts </a:t>
            </a:r>
            <a:r>
              <a:rPr lang="en-US" sz="1150">
                <a:solidFill>
                  <a:srgbClr val="333333"/>
                </a:solidFill>
              </a:rPr>
              <a:t>the complexity of</a:t>
            </a:r>
            <a:r>
              <a:rPr b="1" lang="en-US" sz="1150">
                <a:solidFill>
                  <a:srgbClr val="333333"/>
                </a:solidFill>
              </a:rPr>
              <a:t> scheduling containers</a:t>
            </a:r>
            <a:r>
              <a:rPr lang="en-US" sz="1150">
                <a:solidFill>
                  <a:srgbClr val="333333"/>
                </a:solidFill>
              </a:rPr>
              <a:t> to nodes and</a:t>
            </a:r>
            <a:r>
              <a:rPr b="1" lang="en-US" sz="1150">
                <a:solidFill>
                  <a:srgbClr val="333333"/>
                </a:solidFill>
              </a:rPr>
              <a:t> routing traffic</a:t>
            </a:r>
            <a:r>
              <a:rPr lang="en-US" sz="1150">
                <a:solidFill>
                  <a:srgbClr val="333333"/>
                </a:solidFill>
              </a:rPr>
              <a:t> between containers even in case of </a:t>
            </a:r>
            <a:r>
              <a:rPr b="1" lang="en-US" sz="1150">
                <a:solidFill>
                  <a:srgbClr val="333333"/>
                </a:solidFill>
              </a:rPr>
              <a:t>node failures</a:t>
            </a:r>
            <a:r>
              <a:rPr lang="en-US" sz="1150">
                <a:solidFill>
                  <a:srgbClr val="333333"/>
                </a:solidFill>
              </a:rPr>
              <a:t> or horizontal scalings</a:t>
            </a:r>
          </a:p>
          <a:p>
            <a:pPr lvl="0">
              <a:spcBef>
                <a:spcPts val="0"/>
              </a:spcBef>
              <a:buClr>
                <a:schemeClr val="dk1"/>
              </a:buClr>
              <a:buSzPct val="91666"/>
              <a:buFont typeface="Arial"/>
              <a:buNone/>
            </a:pPr>
            <a:r>
              <a:t/>
            </a:r>
            <a:endParaRPr sz="1150">
              <a:solidFill>
                <a:srgbClr val="333333"/>
              </a:solidFill>
            </a:endParaRPr>
          </a:p>
          <a:p>
            <a:pPr lvl="0">
              <a:spcBef>
                <a:spcPts val="0"/>
              </a:spcBef>
              <a:buClr>
                <a:schemeClr val="dk1"/>
              </a:buClr>
              <a:buSzPct val="91666"/>
              <a:buFont typeface="Arial"/>
              <a:buNone/>
            </a:pPr>
            <a:r>
              <a:rPr lang="en-US"/>
              <a:t>Perfect tool for developing a </a:t>
            </a:r>
            <a:r>
              <a:rPr b="1" lang="en-US"/>
              <a:t>micro service</a:t>
            </a:r>
            <a:r>
              <a:rPr lang="en-US"/>
              <a:t> application in a </a:t>
            </a:r>
            <a:r>
              <a:rPr b="1" lang="en-US"/>
              <a:t>DevOps</a:t>
            </a:r>
            <a:r>
              <a:rPr lang="en-US"/>
              <a:t> team. </a:t>
            </a:r>
          </a:p>
          <a:p>
            <a:pPr lvl="0">
              <a:spcBef>
                <a:spcPts val="0"/>
              </a:spcBef>
              <a:buClr>
                <a:schemeClr val="dk1"/>
              </a:buClr>
              <a:buSzPct val="91666"/>
              <a:buFont typeface="Arial"/>
              <a:buNone/>
            </a:pPr>
            <a:r>
              <a:t/>
            </a:r>
            <a:endParaRPr/>
          </a:p>
          <a:p>
            <a:pPr lvl="0">
              <a:spcBef>
                <a:spcPts val="0"/>
              </a:spcBef>
              <a:buClr>
                <a:schemeClr val="dk1"/>
              </a:buClr>
              <a:buSzPct val="91666"/>
              <a:buFont typeface="Arial"/>
              <a:buNone/>
            </a:pPr>
            <a:r>
              <a:rPr lang="en-US"/>
              <a:t>Kubernetes</a:t>
            </a:r>
            <a:r>
              <a:rPr b="1" lang="en-US"/>
              <a:t> </a:t>
            </a:r>
            <a:r>
              <a:rPr lang="en-US"/>
              <a:t>is </a:t>
            </a:r>
            <a:r>
              <a:rPr b="1" lang="en-US"/>
              <a:t>very lightweight</a:t>
            </a:r>
            <a:r>
              <a:rPr lang="en-US"/>
              <a:t>, so </a:t>
            </a:r>
            <a:r>
              <a:rPr b="1" lang="en-US"/>
              <a:t>bare metal</a:t>
            </a:r>
            <a:r>
              <a:rPr lang="en-US"/>
              <a:t> installations scale from a single Raspberry Pi to a 1000 node datacenter. Kubernetes can also be installed on VMs such as OpenStack. Me and my team we make sure integration with OpenStack is smooth. </a:t>
            </a:r>
          </a:p>
          <a:p>
            <a:pPr lvl="0">
              <a:spcBef>
                <a:spcPts val="0"/>
              </a:spcBef>
              <a:buClr>
                <a:schemeClr val="dk1"/>
              </a:buClr>
              <a:buSzPct val="91666"/>
              <a:buFont typeface="Arial"/>
              <a:buNone/>
            </a:pPr>
            <a:r>
              <a:t/>
            </a:r>
            <a:endParaRPr/>
          </a:p>
          <a:p>
            <a:pPr lvl="0">
              <a:spcBef>
                <a:spcPts val="0"/>
              </a:spcBef>
              <a:buClr>
                <a:schemeClr val="dk1"/>
              </a:buClr>
              <a:buSzPct val="91666"/>
              <a:buFont typeface="Arial"/>
              <a:buNone/>
            </a:pPr>
            <a:r>
              <a:t/>
            </a:r>
            <a:endParaRPr/>
          </a:p>
        </p:txBody>
      </p:sp>
      <p:sp>
        <p:nvSpPr>
          <p:cNvPr id="179" name="Shape 179"/>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None/>
            </a:pPr>
            <a:r>
              <a:rPr lang="en-US">
                <a:highlight>
                  <a:srgbClr val="FFFFFF"/>
                </a:highlight>
              </a:rPr>
              <a:t>Kubernetes consists of on or up to three </a:t>
            </a:r>
            <a:r>
              <a:rPr b="1" lang="en-US">
                <a:highlight>
                  <a:srgbClr val="FFFFFF"/>
                </a:highlight>
              </a:rPr>
              <a:t>masters </a:t>
            </a:r>
            <a:r>
              <a:rPr lang="en-US">
                <a:highlight>
                  <a:srgbClr val="FFFFFF"/>
                </a:highlight>
              </a:rPr>
              <a:t>and many </a:t>
            </a:r>
            <a:r>
              <a:rPr b="1" lang="en-US">
                <a:highlight>
                  <a:srgbClr val="FFFFFF"/>
                </a:highlight>
              </a:rPr>
              <a:t>nodes</a:t>
            </a:r>
            <a:r>
              <a:rPr lang="en-US">
                <a:highlight>
                  <a:srgbClr val="FFFFFF"/>
                </a:highlight>
              </a:rPr>
              <a:t>. </a:t>
            </a:r>
          </a:p>
          <a:p>
            <a:pPr lvl="0">
              <a:spcBef>
                <a:spcPts val="0"/>
              </a:spcBef>
              <a:buNone/>
            </a:pPr>
            <a:r>
              <a:t/>
            </a:r>
            <a:endParaRPr>
              <a:highlight>
                <a:srgbClr val="FFFFFF"/>
              </a:highlight>
            </a:endParaRPr>
          </a:p>
          <a:p>
            <a:pPr lvl="0">
              <a:spcBef>
                <a:spcPts val="0"/>
              </a:spcBef>
              <a:buNone/>
            </a:pPr>
            <a:r>
              <a:rPr lang="en-US">
                <a:highlight>
                  <a:srgbClr val="FFFFFF"/>
                </a:highlight>
              </a:rPr>
              <a:t>Master contains a couple of</a:t>
            </a:r>
            <a:r>
              <a:rPr b="1" lang="en-US">
                <a:highlight>
                  <a:srgbClr val="FFFFFF"/>
                </a:highlight>
              </a:rPr>
              <a:t> control components</a:t>
            </a:r>
            <a:r>
              <a:rPr lang="en-US">
                <a:highlight>
                  <a:srgbClr val="FFFFFF"/>
                </a:highlight>
              </a:rPr>
              <a:t> </a:t>
            </a:r>
          </a:p>
          <a:p>
            <a:pPr lvl="0">
              <a:spcBef>
                <a:spcPts val="0"/>
              </a:spcBef>
              <a:buNone/>
            </a:pPr>
            <a:r>
              <a:rPr lang="en-US">
                <a:highlight>
                  <a:srgbClr val="FFFFFF"/>
                </a:highlight>
              </a:rPr>
              <a:t>Etcd -the database</a:t>
            </a:r>
          </a:p>
          <a:p>
            <a:pPr lvl="0">
              <a:spcBef>
                <a:spcPts val="0"/>
              </a:spcBef>
              <a:buNone/>
            </a:pPr>
            <a:r>
              <a:rPr lang="en-US">
                <a:highlight>
                  <a:srgbClr val="FFFFFF"/>
                </a:highlight>
              </a:rPr>
              <a:t>API server</a:t>
            </a:r>
          </a:p>
          <a:p>
            <a:pPr lvl="0">
              <a:spcBef>
                <a:spcPts val="0"/>
              </a:spcBef>
              <a:buNone/>
            </a:pPr>
            <a:r>
              <a:rPr lang="en-US">
                <a:highlight>
                  <a:srgbClr val="FFFFFF"/>
                </a:highlight>
              </a:rPr>
              <a:t>Controller manager</a:t>
            </a:r>
          </a:p>
          <a:p>
            <a:pPr lvl="0">
              <a:spcBef>
                <a:spcPts val="0"/>
              </a:spcBef>
              <a:buNone/>
            </a:pPr>
            <a:r>
              <a:t/>
            </a:r>
            <a:endParaRPr>
              <a:highlight>
                <a:srgbClr val="FFFFFF"/>
              </a:highlight>
            </a:endParaRPr>
          </a:p>
          <a:p>
            <a:pPr lvl="0">
              <a:spcBef>
                <a:spcPts val="0"/>
              </a:spcBef>
              <a:buNone/>
            </a:pPr>
            <a:r>
              <a:rPr lang="en-US">
                <a:highlight>
                  <a:srgbClr val="FFFFFF"/>
                </a:highlight>
              </a:rPr>
              <a:t>Every node contains a kubelet. Kubelet is an </a:t>
            </a:r>
            <a:r>
              <a:rPr b="1" lang="en-US">
                <a:highlight>
                  <a:srgbClr val="FFFFFF"/>
                </a:highlight>
              </a:rPr>
              <a:t>agent </a:t>
            </a:r>
            <a:r>
              <a:rPr lang="en-US">
                <a:highlight>
                  <a:srgbClr val="FFFFFF"/>
                </a:highlight>
              </a:rPr>
              <a:t>that receives commands from master. A </a:t>
            </a:r>
            <a:r>
              <a:rPr b="1" lang="en-US">
                <a:highlight>
                  <a:srgbClr val="FFFFFF"/>
                </a:highlight>
              </a:rPr>
              <a:t>proxy </a:t>
            </a:r>
            <a:r>
              <a:rPr lang="en-US">
                <a:highlight>
                  <a:srgbClr val="FFFFFF"/>
                </a:highlight>
              </a:rPr>
              <a:t>is used to route the traffic between pods.</a:t>
            </a:r>
          </a:p>
          <a:p>
            <a:pPr lvl="0">
              <a:spcBef>
                <a:spcPts val="0"/>
              </a:spcBef>
              <a:buNone/>
            </a:pPr>
            <a:r>
              <a:t/>
            </a:r>
            <a:endParaRPr>
              <a:highlight>
                <a:srgbClr val="FFFFFF"/>
              </a:highlight>
            </a:endParaRPr>
          </a:p>
          <a:p>
            <a:pPr lvl="0">
              <a:spcBef>
                <a:spcPts val="0"/>
              </a:spcBef>
              <a:buNone/>
            </a:pPr>
            <a:r>
              <a:rPr lang="en-US">
                <a:highlight>
                  <a:srgbClr val="FFFFFF"/>
                </a:highlight>
              </a:rPr>
              <a:t>Finally, we have pods that contain the actual</a:t>
            </a:r>
            <a:r>
              <a:rPr b="1" lang="en-US">
                <a:highlight>
                  <a:srgbClr val="FFFFFF"/>
                </a:highlight>
              </a:rPr>
              <a:t> containerized applications</a:t>
            </a:r>
            <a:r>
              <a:rPr lang="en-US">
                <a:highlight>
                  <a:srgbClr val="FFFFFF"/>
                </a:highlight>
              </a:rPr>
              <a:t>. Pod is smallest </a:t>
            </a:r>
            <a:r>
              <a:rPr b="1" lang="en-US">
                <a:highlight>
                  <a:srgbClr val="FFFFFF"/>
                </a:highlight>
              </a:rPr>
              <a:t>scheduling unit</a:t>
            </a:r>
            <a:r>
              <a:rPr lang="en-US">
                <a:highlight>
                  <a:srgbClr val="FFFFFF"/>
                </a:highlight>
              </a:rPr>
              <a:t>. With pods one can make sure that containers will be co-located.</a:t>
            </a:r>
          </a:p>
        </p:txBody>
      </p:sp>
      <p:sp>
        <p:nvSpPr>
          <p:cNvPr id="187" name="Shape 187"/>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99158" y="4415323"/>
            <a:ext cx="5612100" cy="4184700"/>
          </a:xfrm>
          <a:prstGeom prst="rect">
            <a:avLst/>
          </a:prstGeom>
        </p:spPr>
        <p:txBody>
          <a:bodyPr anchorCtr="0" anchor="t" bIns="91425" lIns="91425" rIns="91425" tIns="91425">
            <a:noAutofit/>
          </a:bodyPr>
          <a:lstStyle/>
          <a:p>
            <a:pPr lvl="0" rtl="0">
              <a:spcBef>
                <a:spcPts val="0"/>
              </a:spcBef>
              <a:buNone/>
            </a:pPr>
            <a:r>
              <a:rPr lang="en-US"/>
              <a:t>In our scenario we assume that</a:t>
            </a:r>
          </a:p>
          <a:p>
            <a:pPr indent="-228600" lvl="0" marL="457200" rtl="0">
              <a:spcBef>
                <a:spcPts val="0"/>
              </a:spcBef>
              <a:buChar char="●"/>
            </a:pPr>
            <a:r>
              <a:rPr lang="en-US"/>
              <a:t>OpenStack is your platform of choice</a:t>
            </a:r>
          </a:p>
          <a:p>
            <a:pPr indent="-228600" lvl="0" marL="457200" rtl="0">
              <a:spcBef>
                <a:spcPts val="0"/>
              </a:spcBef>
              <a:buChar char="●"/>
            </a:pPr>
            <a:r>
              <a:rPr lang="en-US"/>
              <a:t>Monasca is available as</a:t>
            </a:r>
            <a:r>
              <a:rPr b="1" lang="en-US"/>
              <a:t> a service offering</a:t>
            </a:r>
            <a:r>
              <a:rPr lang="en-US"/>
              <a:t> from your OpenStack provider.</a:t>
            </a:r>
          </a:p>
          <a:p>
            <a:pPr indent="-228600" lvl="0" marL="457200" rtl="0">
              <a:spcBef>
                <a:spcPts val="0"/>
              </a:spcBef>
              <a:buChar char="●"/>
            </a:pPr>
            <a:r>
              <a:rPr lang="en-US"/>
              <a:t>Kubernetes is deployed on top</a:t>
            </a:r>
          </a:p>
          <a:p>
            <a:pPr lvl="0" rtl="0">
              <a:spcBef>
                <a:spcPts val="0"/>
              </a:spcBef>
              <a:buNone/>
            </a:pPr>
            <a:r>
              <a:t/>
            </a:r>
            <a:endParaRPr/>
          </a:p>
          <a:p>
            <a:pPr lvl="0" rtl="0">
              <a:spcBef>
                <a:spcPts val="0"/>
              </a:spcBef>
              <a:buNone/>
            </a:pPr>
            <a:r>
              <a:rPr lang="en-US"/>
              <a:t>What you achieve with is basically similar to the cloud monitoring integration of GKE. GKE is the container offering from Google</a:t>
            </a:r>
          </a:p>
          <a:p>
            <a:pPr lvl="0">
              <a:spcBef>
                <a:spcPts val="0"/>
              </a:spcBef>
              <a:buNone/>
            </a:pPr>
            <a:r>
              <a:t/>
            </a:r>
            <a:endParaRPr/>
          </a:p>
          <a:p>
            <a:pPr lvl="0">
              <a:spcBef>
                <a:spcPts val="0"/>
              </a:spcBef>
              <a:buClr>
                <a:schemeClr val="dk1"/>
              </a:buClr>
              <a:buSzPct val="91666"/>
              <a:buFont typeface="Arial"/>
              <a:buNone/>
            </a:pPr>
            <a:r>
              <a:t/>
            </a:r>
            <a:endParaRPr/>
          </a:p>
          <a:p>
            <a:pPr lvl="0">
              <a:spcBef>
                <a:spcPts val="0"/>
              </a:spcBef>
              <a:buNone/>
            </a:pPr>
            <a:r>
              <a:t/>
            </a:r>
            <a:endParaRPr/>
          </a:p>
        </p:txBody>
      </p:sp>
      <p:sp>
        <p:nvSpPr>
          <p:cNvPr id="195" name="Shape 195"/>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406400" y="696912"/>
            <a:ext cx="6199200" cy="34878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99158" y="4415323"/>
            <a:ext cx="5612100" cy="41847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US"/>
              <a:t>Before we continue I want to elaborate on monitoring in Kubernetes </a:t>
            </a:r>
          </a:p>
          <a:p>
            <a:pPr lvl="0">
              <a:spcBef>
                <a:spcPts val="0"/>
              </a:spcBef>
              <a:buNone/>
            </a:pPr>
            <a:r>
              <a:t/>
            </a:r>
            <a:endParaRPr/>
          </a:p>
          <a:p>
            <a:pPr lvl="0">
              <a:spcBef>
                <a:spcPts val="0"/>
              </a:spcBef>
              <a:buNone/>
            </a:pPr>
            <a:r>
              <a:rPr lang="en-US"/>
              <a:t>This is the Kubernetes </a:t>
            </a:r>
            <a:r>
              <a:rPr b="1" lang="en-US"/>
              <a:t>Dashboard </a:t>
            </a:r>
            <a:r>
              <a:rPr lang="en-US"/>
              <a:t>project. It is the management and troubleshooting UI of Kubernetes.  </a:t>
            </a:r>
          </a:p>
          <a:p>
            <a:pPr lvl="0">
              <a:spcBef>
                <a:spcPts val="0"/>
              </a:spcBef>
              <a:buNone/>
            </a:pPr>
            <a:r>
              <a:rPr lang="en-US"/>
              <a:t>Kubernetes Dashboard is also developed in large parts by</a:t>
            </a:r>
            <a:r>
              <a:rPr b="1" lang="en-US"/>
              <a:t> my team</a:t>
            </a:r>
            <a:r>
              <a:rPr lang="en-US"/>
              <a:t>. </a:t>
            </a:r>
          </a:p>
          <a:p>
            <a:pPr lvl="0">
              <a:spcBef>
                <a:spcPts val="0"/>
              </a:spcBef>
              <a:buNone/>
            </a:pPr>
            <a:r>
              <a:t/>
            </a:r>
            <a:endParaRPr/>
          </a:p>
          <a:p>
            <a:pPr lvl="0">
              <a:spcBef>
                <a:spcPts val="0"/>
              </a:spcBef>
              <a:buNone/>
            </a:pPr>
            <a:r>
              <a:rPr lang="en-US"/>
              <a:t>Dashboard is not a </a:t>
            </a:r>
            <a:r>
              <a:rPr b="1" lang="en-US"/>
              <a:t>usual </a:t>
            </a:r>
            <a:r>
              <a:rPr lang="en-US"/>
              <a:t>monitoring systems. We focus on user problems. We collect </a:t>
            </a:r>
            <a:r>
              <a:rPr lang="en-US"/>
              <a:t>information from </a:t>
            </a:r>
            <a:r>
              <a:rPr b="1" lang="en-US"/>
              <a:t>different sources</a:t>
            </a:r>
            <a:r>
              <a:rPr lang="en-US"/>
              <a:t>, </a:t>
            </a:r>
            <a:r>
              <a:rPr b="1" lang="en-US"/>
              <a:t>aggregate </a:t>
            </a:r>
            <a:r>
              <a:rPr lang="en-US"/>
              <a:t>and </a:t>
            </a:r>
            <a:r>
              <a:rPr b="1" lang="en-US"/>
              <a:t>link </a:t>
            </a:r>
            <a:r>
              <a:rPr lang="en-US"/>
              <a:t>everything together along their </a:t>
            </a:r>
            <a:r>
              <a:rPr b="1" lang="en-US"/>
              <a:t>use cases</a:t>
            </a:r>
            <a:r>
              <a:rPr lang="en-US"/>
              <a:t>. Super </a:t>
            </a:r>
            <a:r>
              <a:rPr b="1" lang="en-US"/>
              <a:t>easy </a:t>
            </a:r>
            <a:r>
              <a:rPr lang="en-US"/>
              <a:t>to use, but not possible to change or customize.</a:t>
            </a:r>
          </a:p>
          <a:p>
            <a:pPr lvl="0">
              <a:spcBef>
                <a:spcPts val="0"/>
              </a:spcBef>
              <a:buNone/>
            </a:pPr>
            <a:r>
              <a:t/>
            </a:r>
            <a:endParaRPr/>
          </a:p>
          <a:p>
            <a:pPr lvl="0">
              <a:spcBef>
                <a:spcPts val="0"/>
              </a:spcBef>
              <a:buNone/>
            </a:pPr>
            <a:r>
              <a:rPr lang="en-US"/>
              <a:t>Now, lets look at the architecture</a:t>
            </a:r>
          </a:p>
          <a:p>
            <a:pPr lvl="0">
              <a:spcBef>
                <a:spcPts val="0"/>
              </a:spcBef>
              <a:buNone/>
            </a:pPr>
            <a:r>
              <a:t/>
            </a:r>
            <a:endParaRPr/>
          </a:p>
        </p:txBody>
      </p:sp>
      <p:sp>
        <p:nvSpPr>
          <p:cNvPr id="203" name="Shape 203"/>
          <p:cNvSpPr txBox="1"/>
          <p:nvPr>
            <p:ph idx="12" type="sldNum"/>
          </p:nvPr>
        </p:nvSpPr>
        <p:spPr>
          <a:xfrm>
            <a:off x="3970783" y="8830645"/>
            <a:ext cx="3038099" cy="464400"/>
          </a:xfrm>
          <a:prstGeom prst="rect">
            <a:avLst/>
          </a:prstGeom>
        </p:spPr>
        <p:txBody>
          <a:bodyPr anchorCtr="0" anchor="b" bIns="44875" lIns="89750" rIns="89750" tIns="448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txBox="1"/>
          <p:nvPr>
            <p:ph idx="11" type="ftr"/>
          </p:nvPr>
        </p:nvSpPr>
        <p:spPr>
          <a:xfrm>
            <a:off x="0" y="8830645"/>
            <a:ext cx="3038049" cy="464315"/>
          </a:xfrm>
          <a:prstGeom prst="rect">
            <a:avLst/>
          </a:prstGeom>
          <a:noFill/>
          <a:ln>
            <a:noFill/>
          </a:ln>
        </p:spPr>
        <p:txBody>
          <a:bodyPr anchorCtr="0" anchor="b" bIns="44875" lIns="89750" rIns="89750" tIns="44875">
            <a:noAutofit/>
          </a:bodyPr>
          <a:lstStyle/>
          <a:p>
            <a:pPr indent="0" lvl="0" marL="0" marR="0" rtl="0" algn="l">
              <a:spcBef>
                <a:spcPts val="0"/>
              </a:spcBef>
              <a:spcAft>
                <a:spcPts val="0"/>
              </a:spcAft>
              <a:buSzPct val="25000"/>
              <a:buNone/>
            </a:pPr>
            <a:r>
              <a:rPr lang="en-US" sz="1100">
                <a:solidFill>
                  <a:schemeClr val="dk1"/>
                </a:solidFill>
                <a:latin typeface="Arial"/>
                <a:ea typeface="Arial"/>
                <a:cs typeface="Arial"/>
                <a:sym typeface="Arial"/>
              </a:rPr>
              <a:t>Copyright 2010 FUJITSU LIMITED</a:t>
            </a:r>
          </a:p>
        </p:txBody>
      </p:sp>
      <p:sp>
        <p:nvSpPr>
          <p:cNvPr id="210" name="Shape 210"/>
          <p:cNvSpPr txBox="1"/>
          <p:nvPr>
            <p:ph idx="12" type="sldNum"/>
          </p:nvPr>
        </p:nvSpPr>
        <p:spPr>
          <a:xfrm>
            <a:off x="3970783" y="8830645"/>
            <a:ext cx="3038049" cy="464315"/>
          </a:xfrm>
          <a:prstGeom prst="rect">
            <a:avLst/>
          </a:prstGeom>
          <a:noFill/>
          <a:ln>
            <a:noFill/>
          </a:ln>
        </p:spPr>
        <p:txBody>
          <a:bodyPr anchorCtr="0" anchor="b" bIns="44875" lIns="89750" rIns="89750" tIns="44875">
            <a:noAutofit/>
          </a:bodyPr>
          <a:lstStyle/>
          <a:p>
            <a:pPr indent="0" lvl="0" marL="0" marR="0" rtl="0" algn="r">
              <a:spcBef>
                <a:spcPts val="0"/>
              </a:spcBef>
              <a:spcAft>
                <a:spcPts val="0"/>
              </a:spcAft>
              <a:buSzPct val="25000"/>
              <a:buNone/>
            </a:pPr>
            <a:fld id="{00000000-1234-1234-1234-123412341234}" type="slidenum">
              <a:rPr lang="en-US" sz="1100">
                <a:solidFill>
                  <a:schemeClr val="dk1"/>
                </a:solidFill>
                <a:latin typeface="Arial"/>
                <a:ea typeface="Arial"/>
                <a:cs typeface="Arial"/>
                <a:sym typeface="Arial"/>
              </a:rPr>
              <a:t>‹#›</a:t>
            </a:fld>
          </a:p>
        </p:txBody>
      </p:sp>
      <p:sp>
        <p:nvSpPr>
          <p:cNvPr id="211" name="Shape 211"/>
          <p:cNvSpPr/>
          <p:nvPr>
            <p:ph idx="2" type="sldImg"/>
          </p:nvPr>
        </p:nvSpPr>
        <p:spPr>
          <a:xfrm>
            <a:off x="406400" y="696912"/>
            <a:ext cx="6199187" cy="3487737"/>
          </a:xfrm>
          <a:custGeom>
            <a:pathLst>
              <a:path extrusionOk="0" h="120000" w="120000">
                <a:moveTo>
                  <a:pt x="0" y="0"/>
                </a:moveTo>
                <a:lnTo>
                  <a:pt x="120000" y="0"/>
                </a:lnTo>
                <a:lnTo>
                  <a:pt x="120000" y="120000"/>
                </a:lnTo>
                <a:lnTo>
                  <a:pt x="0" y="120000"/>
                </a:lnTo>
                <a:close/>
              </a:path>
            </a:pathLst>
          </a:custGeom>
          <a:noFill/>
          <a:ln>
            <a:noFill/>
          </a:ln>
        </p:spPr>
      </p:sp>
      <p:sp>
        <p:nvSpPr>
          <p:cNvPr id="212" name="Shape 212"/>
          <p:cNvSpPr txBox="1"/>
          <p:nvPr>
            <p:ph idx="1" type="body"/>
          </p:nvPr>
        </p:nvSpPr>
        <p:spPr>
          <a:xfrm>
            <a:off x="699158" y="4415323"/>
            <a:ext cx="5612082" cy="4184605"/>
          </a:xfrm>
          <a:prstGeom prst="rect">
            <a:avLst/>
          </a:prstGeom>
          <a:noFill/>
          <a:ln>
            <a:noFill/>
          </a:ln>
        </p:spPr>
        <p:txBody>
          <a:bodyPr anchorCtr="0" anchor="t" bIns="44875" lIns="89750" rIns="89750" tIns="44875">
            <a:noAutofit/>
          </a:bodyPr>
          <a:lstStyle/>
          <a:p>
            <a:pPr indent="0" lvl="0" marL="0" marR="0" rtl="0" algn="l">
              <a:spcBef>
                <a:spcPts val="0"/>
              </a:spcBef>
              <a:spcAft>
                <a:spcPts val="0"/>
              </a:spcAft>
              <a:buSzPct val="25000"/>
              <a:buNone/>
            </a:pPr>
            <a:r>
              <a:rPr lang="en-US"/>
              <a:t>This diagram shows how metrics are processed in Kubernetes: On the left hand side you can see a couple of Kubernetes nodes that run</a:t>
            </a:r>
          </a:p>
          <a:p>
            <a:pPr indent="0" lvl="0" marL="0" marR="0" rtl="0" algn="l">
              <a:spcBef>
                <a:spcPts val="0"/>
              </a:spcBef>
              <a:spcAft>
                <a:spcPts val="0"/>
              </a:spcAft>
              <a:buSzPct val="25000"/>
              <a:buNone/>
            </a:pPr>
            <a:r>
              <a:rPr b="1" lang="en-US"/>
              <a:t> some containerized</a:t>
            </a:r>
            <a:r>
              <a:rPr lang="en-US"/>
              <a:t> workloads</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Containers are </a:t>
            </a:r>
            <a:r>
              <a:rPr b="1" lang="en-US"/>
              <a:t>processes </a:t>
            </a:r>
            <a:r>
              <a:rPr lang="en-US"/>
              <a:t>that can be monitored. </a:t>
            </a:r>
            <a:r>
              <a:rPr b="1" lang="en-US"/>
              <a:t>Cadvisor </a:t>
            </a:r>
            <a:r>
              <a:rPr lang="en-US"/>
              <a:t>is a metrics agent from Kubernetes and exposes metrics via </a:t>
            </a:r>
            <a:r>
              <a:rPr b="1" lang="en-US"/>
              <a:t>REST</a:t>
            </a:r>
            <a:r>
              <a:rPr lang="en-US"/>
              <a:t> interface. It is part of kubelet and installed by default. cAdvisor is completely stateless.</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The next component</a:t>
            </a:r>
            <a:r>
              <a:rPr lang="en-US"/>
              <a:t> is Heapster. It is a</a:t>
            </a:r>
            <a:r>
              <a:rPr b="1" lang="en-US"/>
              <a:t> singelton </a:t>
            </a:r>
            <a:r>
              <a:rPr lang="en-US"/>
              <a:t>in the cluster. It queries the API server to get the list of all nodes and then iterates over the node list and collects the metrics from cadvisor. Heapster scrapes every 60 seconds and keeps 15 min of data in memory. </a:t>
            </a:r>
            <a:r>
              <a:rPr b="1" lang="en-US"/>
              <a:t>No persistence</a:t>
            </a:r>
            <a:r>
              <a:rPr lang="en-US"/>
              <a:t>.</a:t>
            </a:r>
          </a:p>
          <a:p>
            <a:pPr indent="0" lvl="0" marL="0" marR="0" rtl="0" algn="l">
              <a:spcBef>
                <a:spcPts val="0"/>
              </a:spcBef>
              <a:spcAft>
                <a:spcPts val="0"/>
              </a:spcAft>
              <a:buSzPct val="25000"/>
              <a:buNone/>
            </a:pPr>
            <a:r>
              <a:t/>
            </a:r>
            <a:endParaRPr/>
          </a:p>
          <a:p>
            <a:pPr indent="0" lvl="0" marL="0" marR="0" rtl="0" algn="l">
              <a:spcBef>
                <a:spcPts val="0"/>
              </a:spcBef>
              <a:spcAft>
                <a:spcPts val="0"/>
              </a:spcAft>
              <a:buSzPct val="25000"/>
              <a:buNone/>
            </a:pPr>
            <a:r>
              <a:rPr lang="en-US"/>
              <a:t>Dashboard accesses Heapster - therefore no </a:t>
            </a:r>
            <a:r>
              <a:rPr b="1" lang="en-US"/>
              <a:t>historic</a:t>
            </a:r>
            <a:r>
              <a:rPr lang="en-US"/>
              <a:t> data and no </a:t>
            </a:r>
            <a:r>
              <a:rPr b="1" lang="en-US"/>
              <a:t>custom</a:t>
            </a:r>
            <a:r>
              <a:rPr lang="en-US"/>
              <a:t> data (e.g. active user sessions)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ext 1 column">
    <p:spTree>
      <p:nvGrpSpPr>
        <p:cNvPr id="26" name="Shape 26"/>
        <p:cNvGrpSpPr/>
        <p:nvPr/>
      </p:nvGrpSpPr>
      <p:grpSpPr>
        <a:xfrm>
          <a:off x="0" y="0"/>
          <a:ext cx="0" cy="0"/>
          <a:chOff x="0" y="0"/>
          <a:chExt cx="0" cy="0"/>
        </a:xfrm>
      </p:grpSpPr>
      <p:pic>
        <p:nvPicPr>
          <p:cNvPr descr="background-white.png" id="27" name="Shape 27"/>
          <p:cNvPicPr preferRelativeResize="0"/>
          <p:nvPr/>
        </p:nvPicPr>
        <p:blipFill rotWithShape="1">
          <a:blip r:embed="rId2">
            <a:alphaModFix/>
          </a:blip>
          <a:srcRect b="4003" l="0" r="0" t="0"/>
          <a:stretch/>
        </p:blipFill>
        <p:spPr>
          <a:xfrm>
            <a:off x="0" y="2049"/>
            <a:ext cx="9144000" cy="4935075"/>
          </a:xfrm>
          <a:prstGeom prst="rect">
            <a:avLst/>
          </a:prstGeom>
          <a:noFill/>
          <a:ln>
            <a:noFill/>
          </a:ln>
        </p:spPr>
      </p:pic>
      <p:sp>
        <p:nvSpPr>
          <p:cNvPr id="28" name="Shape 28"/>
          <p:cNvSpPr txBox="1"/>
          <p:nvPr>
            <p:ph type="title"/>
          </p:nvPr>
        </p:nvSpPr>
        <p:spPr>
          <a:xfrm>
            <a:off x="233362" y="128588"/>
            <a:ext cx="7564436" cy="625475"/>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5pPr>
            <a:lvl6pPr indent="0" lvl="5" marL="4572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6pPr>
            <a:lvl7pPr indent="0" lvl="6" marL="9144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7pPr>
            <a:lvl8pPr indent="0" lvl="7" marL="13716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8pPr>
            <a:lvl9pPr indent="0" lvl="8" marL="18288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9pPr>
          </a:lstStyle>
          <a:p/>
        </p:txBody>
      </p:sp>
      <p:sp>
        <p:nvSpPr>
          <p:cNvPr id="29" name="Shape 29"/>
          <p:cNvSpPr txBox="1"/>
          <p:nvPr>
            <p:ph idx="1" type="body"/>
          </p:nvPr>
        </p:nvSpPr>
        <p:spPr>
          <a:xfrm>
            <a:off x="233362" y="1081087"/>
            <a:ext cx="8645524" cy="3743324"/>
          </a:xfrm>
          <a:prstGeom prst="rect">
            <a:avLst/>
          </a:prstGeom>
          <a:noFill/>
          <a:ln>
            <a:noFill/>
          </a:ln>
        </p:spPr>
        <p:txBody>
          <a:bodyPr anchorCtr="0" anchor="t" bIns="91425" lIns="91425" rIns="91425" tIns="91425"/>
          <a:lstStyle>
            <a:lvl1pPr indent="-127000" lvl="0" marL="266700" marR="0" rtl="0" algn="l">
              <a:lnSpc>
                <a:spcPct val="110000"/>
              </a:lnSpc>
              <a:spcBef>
                <a:spcPts val="440"/>
              </a:spcBef>
              <a:spcAft>
                <a:spcPts val="220"/>
              </a:spcAft>
              <a:buClr>
                <a:srgbClr val="A30B1A"/>
              </a:buClr>
              <a:buSzPct val="100000"/>
              <a:buFont typeface="Noto Sans Symbols"/>
              <a:defRPr b="0" i="0" sz="2200" u="none" cap="none" strike="noStrike">
                <a:solidFill>
                  <a:schemeClr val="dk1"/>
                </a:solidFill>
                <a:latin typeface="Arial"/>
                <a:ea typeface="Arial"/>
                <a:cs typeface="Arial"/>
                <a:sym typeface="Arial"/>
              </a:defRPr>
            </a:lvl1pPr>
            <a:lvl2pPr indent="-133350" lvl="1" marL="514350" marR="0" rtl="0" algn="l">
              <a:lnSpc>
                <a:spcPct val="110000"/>
              </a:lnSpc>
              <a:spcBef>
                <a:spcPts val="360"/>
              </a:spcBef>
              <a:spcAft>
                <a:spcPts val="180"/>
              </a:spcAft>
              <a:buClr>
                <a:srgbClr val="87867E"/>
              </a:buClr>
              <a:buSzPct val="100000"/>
              <a:buFont typeface="Noto Sans Symbols"/>
              <a:buChar char="■"/>
              <a:defRPr b="0" i="0" sz="1800" u="none" cap="none" strike="noStrike">
                <a:solidFill>
                  <a:schemeClr val="dk1"/>
                </a:solidFill>
                <a:latin typeface="Arial"/>
                <a:ea typeface="Arial"/>
                <a:cs typeface="Arial"/>
                <a:sym typeface="Arial"/>
              </a:defRPr>
            </a:lvl2pPr>
            <a:lvl3pPr indent="-3175" lvl="2" marL="536575" marR="0" rtl="0" algn="l">
              <a:lnSpc>
                <a:spcPct val="110000"/>
              </a:lnSpc>
              <a:spcBef>
                <a:spcPts val="320"/>
              </a:spcBef>
              <a:spcAft>
                <a:spcPts val="160"/>
              </a:spcAft>
              <a:buClr>
                <a:srgbClr val="808080"/>
              </a:buClr>
              <a:buFont typeface="Noto Sans Symbols"/>
              <a:buNone/>
              <a:defRPr b="0" i="0" sz="1600" u="none" cap="none" strike="noStrike">
                <a:solidFill>
                  <a:schemeClr val="dk1"/>
                </a:solidFill>
                <a:latin typeface="Arial"/>
                <a:ea typeface="Arial"/>
                <a:cs typeface="Arial"/>
                <a:sym typeface="Arial"/>
              </a:defRPr>
            </a:lvl3pPr>
            <a:lvl4pPr indent="-101600" lvl="3" marL="717550" marR="0" rtl="0" algn="l">
              <a:lnSpc>
                <a:spcPct val="110000"/>
              </a:lnSpc>
              <a:spcBef>
                <a:spcPts val="280"/>
              </a:spcBef>
              <a:spcAft>
                <a:spcPts val="140"/>
              </a:spcAft>
              <a:buClr>
                <a:srgbClr val="87867E"/>
              </a:buClr>
              <a:buSzPct val="50000"/>
              <a:buFont typeface="Noto Sans Symbols"/>
              <a:buChar char="●"/>
              <a:defRPr b="0" i="0" sz="14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0" name="Shape 30"/>
          <p:cNvSpPr txBox="1"/>
          <p:nvPr>
            <p:ph idx="12" type="sldNum"/>
          </p:nvPr>
        </p:nvSpPr>
        <p:spPr>
          <a:xfrm>
            <a:off x="4300537" y="4938712"/>
            <a:ext cx="539700" cy="2016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fld id="{00000000-1234-1234-1234-123412341234}" type="slidenum">
              <a:rPr lang="en-US" sz="800">
                <a:solidFill>
                  <a:schemeClr val="dk1"/>
                </a:solidFill>
                <a:latin typeface="Arial"/>
                <a:ea typeface="Arial"/>
                <a:cs typeface="Arial"/>
                <a:sym typeface="Arial"/>
              </a:rPr>
              <a:t>‹#›</a:t>
            </a:fld>
          </a:p>
        </p:txBody>
      </p:sp>
      <p:sp>
        <p:nvSpPr>
          <p:cNvPr id="31" name="Shape 31"/>
          <p:cNvSpPr txBox="1"/>
          <p:nvPr/>
        </p:nvSpPr>
        <p:spPr>
          <a:xfrm>
            <a:off x="2182750" y="4938725"/>
            <a:ext cx="2972700" cy="2016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losing page">
    <p:spTree>
      <p:nvGrpSpPr>
        <p:cNvPr id="103" name="Shape 103"/>
        <p:cNvGrpSpPr/>
        <p:nvPr/>
      </p:nvGrpSpPr>
      <p:grpSpPr>
        <a:xfrm>
          <a:off x="0" y="0"/>
          <a:ext cx="0" cy="0"/>
          <a:chOff x="0" y="0"/>
          <a:chExt cx="0" cy="0"/>
        </a:xfrm>
      </p:grpSpPr>
      <p:sp>
        <p:nvSpPr>
          <p:cNvPr id="104" name="Shape 104"/>
          <p:cNvSpPr txBox="1"/>
          <p:nvPr>
            <p:ph idx="11" type="ftr"/>
          </p:nvPr>
        </p:nvSpPr>
        <p:spPr>
          <a:xfrm>
            <a:off x="4932362" y="4937125"/>
            <a:ext cx="3960811" cy="201613"/>
          </a:xfrm>
          <a:prstGeom prst="rect">
            <a:avLst/>
          </a:prstGeom>
          <a:noFill/>
          <a:ln>
            <a:noFill/>
          </a:ln>
        </p:spPr>
        <p:txBody>
          <a:bodyPr anchorCtr="0" anchor="ctr" bIns="91425" lIns="91425" rIns="91425" tIns="91425"/>
          <a:lstStyle>
            <a:lvl1pPr indent="0" lvl="0" marL="0" marR="0" rtl="0" algn="r">
              <a:spcBef>
                <a:spcPts val="0"/>
              </a:spcBef>
              <a:spcAft>
                <a:spcPts val="0"/>
              </a:spcAft>
              <a:buNone/>
              <a:defRPr sz="700">
                <a:solidFill>
                  <a:schemeClr val="lt1"/>
                </a:solidFill>
                <a:latin typeface="Arial"/>
                <a:ea typeface="Arial"/>
                <a:cs typeface="Arial"/>
                <a:sym typeface="Arial"/>
              </a:defRPr>
            </a:lvl1pPr>
            <a:lvl2pPr indent="0" lvl="1" marL="457200" marR="0" rtl="0" algn="ctr">
              <a:spcBef>
                <a:spcPts val="0"/>
              </a:spcBef>
              <a:spcAft>
                <a:spcPts val="0"/>
              </a:spcAft>
              <a:buNone/>
              <a:defRPr b="0" i="0" sz="1600" u="none" cap="none" strike="noStrike">
                <a:solidFill>
                  <a:srgbClr val="000000"/>
                </a:solidFill>
                <a:latin typeface="Arial"/>
                <a:ea typeface="Arial"/>
                <a:cs typeface="Arial"/>
                <a:sym typeface="Arial"/>
              </a:defRPr>
            </a:lvl2pPr>
            <a:lvl3pPr indent="0" lvl="2" marL="914400" marR="0" rtl="0" algn="ctr">
              <a:spcBef>
                <a:spcPts val="0"/>
              </a:spcBef>
              <a:spcAft>
                <a:spcPts val="0"/>
              </a:spcAft>
              <a:buNone/>
              <a:defRPr b="0" i="0" sz="1600" u="none" cap="none" strike="noStrike">
                <a:solidFill>
                  <a:srgbClr val="000000"/>
                </a:solidFill>
                <a:latin typeface="Arial"/>
                <a:ea typeface="Arial"/>
                <a:cs typeface="Arial"/>
                <a:sym typeface="Arial"/>
              </a:defRPr>
            </a:lvl3pPr>
            <a:lvl4pPr indent="0" lvl="3" marL="1371600" marR="0" rtl="0" algn="ctr">
              <a:spcBef>
                <a:spcPts val="0"/>
              </a:spcBef>
              <a:spcAft>
                <a:spcPts val="0"/>
              </a:spcAft>
              <a:buNone/>
              <a:defRPr b="0" i="0" sz="1600" u="none" cap="none" strike="noStrike">
                <a:solidFill>
                  <a:srgbClr val="000000"/>
                </a:solidFill>
                <a:latin typeface="Arial"/>
                <a:ea typeface="Arial"/>
                <a:cs typeface="Arial"/>
                <a:sym typeface="Arial"/>
              </a:defRPr>
            </a:lvl4pPr>
            <a:lvl5pPr indent="0" lvl="4" marL="1828800" marR="0" rtl="0" algn="ctr">
              <a:spcBef>
                <a:spcPts val="0"/>
              </a:spcBef>
              <a:spcAft>
                <a:spcPts val="0"/>
              </a:spcAft>
              <a:buNone/>
              <a:defRPr b="0" i="0" sz="1600" u="none" cap="none" strike="noStrike">
                <a:solidFill>
                  <a:srgbClr val="000000"/>
                </a:solidFill>
                <a:latin typeface="Arial"/>
                <a:ea typeface="Arial"/>
                <a:cs typeface="Arial"/>
                <a:sym typeface="Arial"/>
              </a:defRPr>
            </a:lvl5pPr>
            <a:lvl6pPr indent="0" lvl="5" marL="2286000" marR="0" rtl="0" algn="l">
              <a:spcBef>
                <a:spcPts val="0"/>
              </a:spcBef>
              <a:buNone/>
              <a:defRPr b="0" i="0" sz="1600" u="none" cap="none" strike="noStrike">
                <a:solidFill>
                  <a:srgbClr val="000000"/>
                </a:solidFill>
                <a:latin typeface="Arial"/>
                <a:ea typeface="Arial"/>
                <a:cs typeface="Arial"/>
                <a:sym typeface="Arial"/>
              </a:defRPr>
            </a:lvl6pPr>
            <a:lvl7pPr indent="0" lvl="6" marL="2743200" marR="0" rtl="0" algn="l">
              <a:spcBef>
                <a:spcPts val="0"/>
              </a:spcBef>
              <a:buNone/>
              <a:defRPr b="0" i="0" sz="1600" u="none" cap="none" strike="noStrike">
                <a:solidFill>
                  <a:srgbClr val="000000"/>
                </a:solidFill>
                <a:latin typeface="Arial"/>
                <a:ea typeface="Arial"/>
                <a:cs typeface="Arial"/>
                <a:sym typeface="Arial"/>
              </a:defRPr>
            </a:lvl7pPr>
            <a:lvl8pPr indent="0" lvl="7" marL="3200400" marR="0" rtl="0" algn="l">
              <a:spcBef>
                <a:spcPts val="0"/>
              </a:spcBef>
              <a:buNone/>
              <a:defRPr b="0" i="0" sz="1600" u="none" cap="none" strike="noStrike">
                <a:solidFill>
                  <a:srgbClr val="000000"/>
                </a:solidFill>
                <a:latin typeface="Arial"/>
                <a:ea typeface="Arial"/>
                <a:cs typeface="Arial"/>
                <a:sym typeface="Arial"/>
              </a:defRPr>
            </a:lvl8pPr>
            <a:lvl9pPr indent="0" lvl="8" marL="3657600" marR="0" rtl="0" algn="l">
              <a:spcBef>
                <a:spcPts val="0"/>
              </a:spcBef>
              <a:buNone/>
              <a:defRPr b="0" i="0" sz="1600" u="none" cap="none" strike="noStrike">
                <a:solidFill>
                  <a:srgbClr val="000000"/>
                </a:solidFill>
                <a:latin typeface="Arial"/>
                <a:ea typeface="Arial"/>
                <a:cs typeface="Arial"/>
                <a:sym typeface="Arial"/>
              </a:defRPr>
            </a:lvl9pPr>
          </a:lstStyle>
          <a:p/>
        </p:txBody>
      </p:sp>
      <p:sp>
        <p:nvSpPr>
          <p:cNvPr id="105" name="Shape 105"/>
          <p:cNvSpPr txBox="1"/>
          <p:nvPr>
            <p:ph idx="12" type="sldNum"/>
          </p:nvPr>
        </p:nvSpPr>
        <p:spPr>
          <a:xfrm>
            <a:off x="4300537" y="4938712"/>
            <a:ext cx="539749" cy="201611"/>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fld id="{00000000-1234-1234-1234-123412341234}" type="slidenum">
              <a:rPr lang="en-US" sz="800">
                <a:solidFill>
                  <a:schemeClr val="lt1"/>
                </a:solidFill>
                <a:latin typeface="Arial"/>
                <a:ea typeface="Arial"/>
                <a:cs typeface="Arial"/>
                <a:sym typeface="Arial"/>
              </a:rPr>
              <a:t>‹#›</a:t>
            </a:fld>
          </a:p>
        </p:txBody>
      </p:sp>
      <p:grpSp>
        <p:nvGrpSpPr>
          <p:cNvPr descr="Message Lockup" id="106" name="Shape 106"/>
          <p:cNvGrpSpPr/>
          <p:nvPr/>
        </p:nvGrpSpPr>
        <p:grpSpPr>
          <a:xfrm>
            <a:off x="0" y="0"/>
            <a:ext cx="9148762" cy="5146675"/>
            <a:chOff x="0" y="0"/>
            <a:chExt cx="5762" cy="3242"/>
          </a:xfrm>
        </p:grpSpPr>
        <p:sp>
          <p:nvSpPr>
            <p:cNvPr id="107" name="Shape 107"/>
            <p:cNvSpPr/>
            <p:nvPr/>
          </p:nvSpPr>
          <p:spPr>
            <a:xfrm>
              <a:off x="0" y="0"/>
              <a:ext cx="5759" cy="3241"/>
            </a:xfrm>
            <a:prstGeom prst="rect">
              <a:avLst/>
            </a:prstGeom>
            <a:solidFill>
              <a:srgbClr val="FFFFFF"/>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grpSp>
          <p:nvGrpSpPr>
            <p:cNvPr id="108" name="Shape 108"/>
            <p:cNvGrpSpPr/>
            <p:nvPr/>
          </p:nvGrpSpPr>
          <p:grpSpPr>
            <a:xfrm>
              <a:off x="0" y="0"/>
              <a:ext cx="5762" cy="3242"/>
              <a:chOff x="0" y="0"/>
              <a:chExt cx="5762" cy="3242"/>
            </a:xfrm>
          </p:grpSpPr>
          <p:sp>
            <p:nvSpPr>
              <p:cNvPr id="109" name="Shape 109"/>
              <p:cNvSpPr/>
              <p:nvPr/>
            </p:nvSpPr>
            <p:spPr>
              <a:xfrm>
                <a:off x="0" y="0"/>
                <a:ext cx="5762" cy="324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10" name="Shape 110"/>
              <p:cNvSpPr/>
              <p:nvPr/>
            </p:nvSpPr>
            <p:spPr>
              <a:xfrm>
                <a:off x="1632" y="1948"/>
                <a:ext cx="72" cy="119"/>
              </a:xfrm>
              <a:custGeom>
                <a:pathLst>
                  <a:path extrusionOk="0" h="120000" w="120000">
                    <a:moveTo>
                      <a:pt x="0" y="115175"/>
                    </a:moveTo>
                    <a:cubicBezTo>
                      <a:pt x="0" y="101306"/>
                      <a:pt x="0" y="101306"/>
                      <a:pt x="0" y="101306"/>
                    </a:cubicBezTo>
                    <a:cubicBezTo>
                      <a:pt x="12561" y="105728"/>
                      <a:pt x="27768" y="107738"/>
                      <a:pt x="45950" y="107738"/>
                    </a:cubicBezTo>
                    <a:cubicBezTo>
                      <a:pt x="76694" y="107738"/>
                      <a:pt x="91900" y="101708"/>
                      <a:pt x="91900" y="89447"/>
                    </a:cubicBezTo>
                    <a:cubicBezTo>
                      <a:pt x="91900" y="84824"/>
                      <a:pt x="89256" y="80804"/>
                      <a:pt x="84297" y="77788"/>
                    </a:cubicBezTo>
                    <a:cubicBezTo>
                      <a:pt x="80000" y="75175"/>
                      <a:pt x="75371" y="72964"/>
                      <a:pt x="70413" y="71155"/>
                    </a:cubicBezTo>
                    <a:cubicBezTo>
                      <a:pt x="65785" y="69748"/>
                      <a:pt x="59834" y="67939"/>
                      <a:pt x="52561" y="65929"/>
                    </a:cubicBezTo>
                    <a:cubicBezTo>
                      <a:pt x="35371" y="60703"/>
                      <a:pt x="23140" y="55678"/>
                      <a:pt x="16198" y="50854"/>
                    </a:cubicBezTo>
                    <a:cubicBezTo>
                      <a:pt x="7603" y="45025"/>
                      <a:pt x="3305" y="38190"/>
                      <a:pt x="3305" y="30150"/>
                    </a:cubicBezTo>
                    <a:cubicBezTo>
                      <a:pt x="3305" y="19497"/>
                      <a:pt x="9917" y="11658"/>
                      <a:pt x="23471" y="6633"/>
                    </a:cubicBezTo>
                    <a:cubicBezTo>
                      <a:pt x="34710" y="2211"/>
                      <a:pt x="48925" y="0"/>
                      <a:pt x="66446" y="0"/>
                    </a:cubicBezTo>
                    <a:cubicBezTo>
                      <a:pt x="78677" y="0"/>
                      <a:pt x="92231" y="1407"/>
                      <a:pt x="106446" y="4020"/>
                    </a:cubicBezTo>
                    <a:cubicBezTo>
                      <a:pt x="106446" y="16683"/>
                      <a:pt x="106446" y="16683"/>
                      <a:pt x="106446" y="16683"/>
                    </a:cubicBezTo>
                    <a:cubicBezTo>
                      <a:pt x="94545" y="13467"/>
                      <a:pt x="81652" y="11859"/>
                      <a:pt x="68099" y="11859"/>
                    </a:cubicBezTo>
                    <a:cubicBezTo>
                      <a:pt x="57520" y="11859"/>
                      <a:pt x="48925" y="13065"/>
                      <a:pt x="41983" y="15678"/>
                    </a:cubicBezTo>
                    <a:cubicBezTo>
                      <a:pt x="34710" y="18090"/>
                      <a:pt x="31404" y="22311"/>
                      <a:pt x="31404" y="28140"/>
                    </a:cubicBezTo>
                    <a:cubicBezTo>
                      <a:pt x="31404" y="32964"/>
                      <a:pt x="33719" y="36984"/>
                      <a:pt x="38677" y="40000"/>
                    </a:cubicBezTo>
                    <a:cubicBezTo>
                      <a:pt x="43636" y="43015"/>
                      <a:pt x="54214" y="47035"/>
                      <a:pt x="70743" y="52261"/>
                    </a:cubicBezTo>
                    <a:cubicBezTo>
                      <a:pt x="83966" y="56281"/>
                      <a:pt x="92561" y="59095"/>
                      <a:pt x="96859" y="61306"/>
                    </a:cubicBezTo>
                    <a:cubicBezTo>
                      <a:pt x="105454" y="64924"/>
                      <a:pt x="111404" y="68944"/>
                      <a:pt x="115041" y="73366"/>
                    </a:cubicBezTo>
                    <a:cubicBezTo>
                      <a:pt x="118347" y="77185"/>
                      <a:pt x="120000" y="82010"/>
                      <a:pt x="120000" y="87638"/>
                    </a:cubicBezTo>
                    <a:cubicBezTo>
                      <a:pt x="120000" y="109145"/>
                      <a:pt x="95867" y="120000"/>
                      <a:pt x="47933" y="120000"/>
                    </a:cubicBezTo>
                    <a:cubicBezTo>
                      <a:pt x="28429" y="120000"/>
                      <a:pt x="12561" y="118391"/>
                      <a:pt x="0" y="115175"/>
                    </a:cubicBezTo>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11" name="Shape 111"/>
              <p:cNvSpPr/>
              <p:nvPr/>
            </p:nvSpPr>
            <p:spPr>
              <a:xfrm>
                <a:off x="1732" y="1895"/>
                <a:ext cx="86" cy="170"/>
              </a:xfrm>
              <a:custGeom>
                <a:pathLst>
                  <a:path extrusionOk="0" h="120000" w="120000">
                    <a:moveTo>
                      <a:pt x="0" y="120000"/>
                    </a:moveTo>
                    <a:cubicBezTo>
                      <a:pt x="0" y="0"/>
                      <a:pt x="0" y="0"/>
                      <a:pt x="0" y="0"/>
                    </a:cubicBezTo>
                    <a:cubicBezTo>
                      <a:pt x="26853" y="0"/>
                      <a:pt x="26853" y="0"/>
                      <a:pt x="26853" y="0"/>
                    </a:cubicBezTo>
                    <a:cubicBezTo>
                      <a:pt x="26853" y="42303"/>
                      <a:pt x="26853" y="42303"/>
                      <a:pt x="26853" y="42303"/>
                    </a:cubicBezTo>
                    <a:cubicBezTo>
                      <a:pt x="41118" y="39482"/>
                      <a:pt x="54265" y="38072"/>
                      <a:pt x="66853" y="38072"/>
                    </a:cubicBezTo>
                    <a:cubicBezTo>
                      <a:pt x="91748" y="38072"/>
                      <a:pt x="107972" y="42303"/>
                      <a:pt x="114965" y="50622"/>
                    </a:cubicBezTo>
                    <a:cubicBezTo>
                      <a:pt x="118321" y="54430"/>
                      <a:pt x="120000" y="61198"/>
                      <a:pt x="120000" y="71069"/>
                    </a:cubicBezTo>
                    <a:cubicBezTo>
                      <a:pt x="120000" y="120000"/>
                      <a:pt x="120000" y="120000"/>
                      <a:pt x="120000" y="120000"/>
                    </a:cubicBezTo>
                    <a:cubicBezTo>
                      <a:pt x="92867" y="120000"/>
                      <a:pt x="92867" y="120000"/>
                      <a:pt x="92867" y="120000"/>
                    </a:cubicBezTo>
                    <a:cubicBezTo>
                      <a:pt x="92867" y="68954"/>
                      <a:pt x="92867" y="68954"/>
                      <a:pt x="92867" y="68954"/>
                    </a:cubicBezTo>
                    <a:cubicBezTo>
                      <a:pt x="92867" y="61339"/>
                      <a:pt x="91188" y="55981"/>
                      <a:pt x="88111" y="52737"/>
                    </a:cubicBezTo>
                    <a:cubicBezTo>
                      <a:pt x="83916" y="48507"/>
                      <a:pt x="75804" y="46392"/>
                      <a:pt x="64055" y="46392"/>
                    </a:cubicBezTo>
                    <a:cubicBezTo>
                      <a:pt x="53706" y="46392"/>
                      <a:pt x="41118" y="47943"/>
                      <a:pt x="26853" y="51186"/>
                    </a:cubicBezTo>
                    <a:cubicBezTo>
                      <a:pt x="26853" y="120000"/>
                      <a:pt x="26853" y="120000"/>
                      <a:pt x="26853" y="120000"/>
                    </a:cubicBezTo>
                    <a:lnTo>
                      <a:pt x="0" y="12000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12" name="Shape 112"/>
              <p:cNvSpPr/>
              <p:nvPr/>
            </p:nvSpPr>
            <p:spPr>
              <a:xfrm>
                <a:off x="1845" y="1948"/>
                <a:ext cx="88" cy="119"/>
              </a:xfrm>
              <a:custGeom>
                <a:pathLst>
                  <a:path extrusionOk="0" h="120000" w="120000">
                    <a:moveTo>
                      <a:pt x="93485" y="45025"/>
                    </a:moveTo>
                    <a:cubicBezTo>
                      <a:pt x="93485" y="38994"/>
                      <a:pt x="93485" y="38994"/>
                      <a:pt x="93485" y="38994"/>
                    </a:cubicBezTo>
                    <a:cubicBezTo>
                      <a:pt x="93485" y="31557"/>
                      <a:pt x="91845" y="25929"/>
                      <a:pt x="88564" y="21708"/>
                    </a:cubicBezTo>
                    <a:cubicBezTo>
                      <a:pt x="83644" y="15477"/>
                      <a:pt x="73530" y="12261"/>
                      <a:pt x="57949" y="12261"/>
                    </a:cubicBezTo>
                    <a:cubicBezTo>
                      <a:pt x="43735" y="12261"/>
                      <a:pt x="29521" y="14271"/>
                      <a:pt x="15034" y="18693"/>
                    </a:cubicBezTo>
                    <a:cubicBezTo>
                      <a:pt x="15034" y="5025"/>
                      <a:pt x="15034" y="5025"/>
                      <a:pt x="15034" y="5025"/>
                    </a:cubicBezTo>
                    <a:cubicBezTo>
                      <a:pt x="29521" y="1809"/>
                      <a:pt x="44829" y="0"/>
                      <a:pt x="60683" y="0"/>
                    </a:cubicBezTo>
                    <a:cubicBezTo>
                      <a:pt x="84738" y="0"/>
                      <a:pt x="101412" y="4020"/>
                      <a:pt x="110432" y="12060"/>
                    </a:cubicBezTo>
                    <a:cubicBezTo>
                      <a:pt x="115353" y="16482"/>
                      <a:pt x="118086" y="22914"/>
                      <a:pt x="119453" y="31557"/>
                    </a:cubicBezTo>
                    <a:cubicBezTo>
                      <a:pt x="119726" y="34773"/>
                      <a:pt x="120000" y="39396"/>
                      <a:pt x="120000" y="45628"/>
                    </a:cubicBezTo>
                    <a:cubicBezTo>
                      <a:pt x="120000" y="114572"/>
                      <a:pt x="120000" y="114572"/>
                      <a:pt x="120000" y="114572"/>
                    </a:cubicBezTo>
                    <a:cubicBezTo>
                      <a:pt x="101958" y="118190"/>
                      <a:pt x="82824" y="120000"/>
                      <a:pt x="62596" y="120000"/>
                    </a:cubicBezTo>
                    <a:cubicBezTo>
                      <a:pt x="43189" y="120000"/>
                      <a:pt x="28154" y="117788"/>
                      <a:pt x="17494" y="113366"/>
                    </a:cubicBezTo>
                    <a:cubicBezTo>
                      <a:pt x="6013" y="108542"/>
                      <a:pt x="0" y="100100"/>
                      <a:pt x="0" y="88040"/>
                    </a:cubicBezTo>
                    <a:cubicBezTo>
                      <a:pt x="0" y="74170"/>
                      <a:pt x="6833" y="63919"/>
                      <a:pt x="20501" y="57286"/>
                    </a:cubicBezTo>
                    <a:cubicBezTo>
                      <a:pt x="30615" y="52462"/>
                      <a:pt x="47835" y="48844"/>
                      <a:pt x="71890" y="46834"/>
                    </a:cubicBezTo>
                    <a:cubicBezTo>
                      <a:pt x="76264" y="46432"/>
                      <a:pt x="83644" y="45829"/>
                      <a:pt x="93485" y="45025"/>
                    </a:cubicBezTo>
                    <a:moveTo>
                      <a:pt x="93485" y="56080"/>
                    </a:moveTo>
                    <a:cubicBezTo>
                      <a:pt x="77357" y="57286"/>
                      <a:pt x="65330" y="58693"/>
                      <a:pt x="56856" y="60301"/>
                    </a:cubicBezTo>
                    <a:cubicBezTo>
                      <a:pt x="36902" y="63919"/>
                      <a:pt x="27061" y="72562"/>
                      <a:pt x="27061" y="86030"/>
                    </a:cubicBezTo>
                    <a:cubicBezTo>
                      <a:pt x="27061" y="93467"/>
                      <a:pt x="29794" y="98894"/>
                      <a:pt x="35808" y="102311"/>
                    </a:cubicBezTo>
                    <a:cubicBezTo>
                      <a:pt x="42369" y="106331"/>
                      <a:pt x="52482" y="108341"/>
                      <a:pt x="66697" y="108341"/>
                    </a:cubicBezTo>
                    <a:cubicBezTo>
                      <a:pt x="76264" y="108341"/>
                      <a:pt x="85284" y="107336"/>
                      <a:pt x="93485" y="105527"/>
                    </a:cubicBezTo>
                    <a:lnTo>
                      <a:pt x="93485" y="5608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13" name="Shape 113"/>
              <p:cNvSpPr/>
              <p:nvPr/>
            </p:nvSpPr>
            <p:spPr>
              <a:xfrm>
                <a:off x="1968" y="1948"/>
                <a:ext cx="88" cy="171"/>
              </a:xfrm>
              <a:custGeom>
                <a:pathLst>
                  <a:path extrusionOk="0" h="120000" w="120000">
                    <a:moveTo>
                      <a:pt x="25945" y="78450"/>
                    </a:moveTo>
                    <a:cubicBezTo>
                      <a:pt x="25945" y="119999"/>
                      <a:pt x="25945" y="119999"/>
                      <a:pt x="25945" y="119999"/>
                    </a:cubicBezTo>
                    <a:cubicBezTo>
                      <a:pt x="0" y="119999"/>
                      <a:pt x="0" y="119999"/>
                      <a:pt x="0" y="119999"/>
                    </a:cubicBezTo>
                    <a:cubicBezTo>
                      <a:pt x="0" y="3239"/>
                      <a:pt x="0" y="3239"/>
                      <a:pt x="0" y="3239"/>
                    </a:cubicBezTo>
                    <a:cubicBezTo>
                      <a:pt x="17837" y="1126"/>
                      <a:pt x="35405" y="0"/>
                      <a:pt x="52702" y="0"/>
                    </a:cubicBezTo>
                    <a:cubicBezTo>
                      <a:pt x="79189" y="0"/>
                      <a:pt x="97297" y="4225"/>
                      <a:pt x="107027" y="12535"/>
                    </a:cubicBezTo>
                    <a:cubicBezTo>
                      <a:pt x="115675" y="20000"/>
                      <a:pt x="120000" y="29718"/>
                      <a:pt x="120000" y="41971"/>
                    </a:cubicBezTo>
                    <a:cubicBezTo>
                      <a:pt x="120000" y="54788"/>
                      <a:pt x="114324" y="65070"/>
                      <a:pt x="103513" y="73098"/>
                    </a:cubicBezTo>
                    <a:cubicBezTo>
                      <a:pt x="93243" y="80422"/>
                      <a:pt x="77837" y="84084"/>
                      <a:pt x="57837" y="84084"/>
                    </a:cubicBezTo>
                    <a:cubicBezTo>
                      <a:pt x="49459" y="84084"/>
                      <a:pt x="42162" y="83380"/>
                      <a:pt x="36216" y="81971"/>
                    </a:cubicBezTo>
                    <a:cubicBezTo>
                      <a:pt x="33513" y="81267"/>
                      <a:pt x="30000" y="80140"/>
                      <a:pt x="25945" y="78450"/>
                    </a:cubicBezTo>
                    <a:moveTo>
                      <a:pt x="25945" y="69014"/>
                    </a:moveTo>
                    <a:cubicBezTo>
                      <a:pt x="34864" y="73521"/>
                      <a:pt x="44594" y="75915"/>
                      <a:pt x="55135" y="75915"/>
                    </a:cubicBezTo>
                    <a:cubicBezTo>
                      <a:pt x="68378" y="75915"/>
                      <a:pt x="78378" y="72394"/>
                      <a:pt x="84594" y="65352"/>
                    </a:cubicBezTo>
                    <a:cubicBezTo>
                      <a:pt x="90540" y="58873"/>
                      <a:pt x="93243" y="51126"/>
                      <a:pt x="93243" y="41690"/>
                    </a:cubicBezTo>
                    <a:cubicBezTo>
                      <a:pt x="93243" y="30140"/>
                      <a:pt x="89459" y="21408"/>
                      <a:pt x="81621" y="15492"/>
                    </a:cubicBezTo>
                    <a:cubicBezTo>
                      <a:pt x="75135" y="10704"/>
                      <a:pt x="64324" y="8309"/>
                      <a:pt x="48648" y="8309"/>
                    </a:cubicBezTo>
                    <a:cubicBezTo>
                      <a:pt x="41891" y="8309"/>
                      <a:pt x="34324" y="8591"/>
                      <a:pt x="25945" y="9295"/>
                    </a:cubicBezTo>
                    <a:lnTo>
                      <a:pt x="25945" y="69014"/>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14" name="Shape 114"/>
              <p:cNvSpPr/>
              <p:nvPr/>
            </p:nvSpPr>
            <p:spPr>
              <a:xfrm>
                <a:off x="2082" y="1911"/>
                <a:ext cx="23" cy="153"/>
              </a:xfrm>
              <a:custGeom>
                <a:pathLst>
                  <a:path extrusionOk="0" h="120000" w="120000">
                    <a:moveTo>
                      <a:pt x="60000" y="0"/>
                    </a:moveTo>
                    <a:cubicBezTo>
                      <a:pt x="77288" y="0"/>
                      <a:pt x="92542" y="932"/>
                      <a:pt x="104745" y="2953"/>
                    </a:cubicBezTo>
                    <a:cubicBezTo>
                      <a:pt x="114915" y="4818"/>
                      <a:pt x="120000" y="6839"/>
                      <a:pt x="120000" y="9170"/>
                    </a:cubicBezTo>
                    <a:cubicBezTo>
                      <a:pt x="120000" y="11968"/>
                      <a:pt x="112881" y="14145"/>
                      <a:pt x="99661" y="16010"/>
                    </a:cubicBezTo>
                    <a:cubicBezTo>
                      <a:pt x="88474" y="17564"/>
                      <a:pt x="75254" y="18341"/>
                      <a:pt x="58983" y="18341"/>
                    </a:cubicBezTo>
                    <a:cubicBezTo>
                      <a:pt x="41694" y="18341"/>
                      <a:pt x="26440" y="17409"/>
                      <a:pt x="15254" y="15388"/>
                    </a:cubicBezTo>
                    <a:cubicBezTo>
                      <a:pt x="5084" y="13678"/>
                      <a:pt x="0" y="11502"/>
                      <a:pt x="0" y="9015"/>
                    </a:cubicBezTo>
                    <a:cubicBezTo>
                      <a:pt x="0" y="6373"/>
                      <a:pt x="6101" y="4196"/>
                      <a:pt x="19322" y="2331"/>
                    </a:cubicBezTo>
                    <a:cubicBezTo>
                      <a:pt x="30508" y="777"/>
                      <a:pt x="43728" y="0"/>
                      <a:pt x="60000" y="0"/>
                    </a:cubicBezTo>
                    <a:moveTo>
                      <a:pt x="12203" y="32176"/>
                    </a:moveTo>
                    <a:cubicBezTo>
                      <a:pt x="109830" y="32176"/>
                      <a:pt x="109830" y="32176"/>
                      <a:pt x="109830" y="32176"/>
                    </a:cubicBezTo>
                    <a:cubicBezTo>
                      <a:pt x="109830" y="120000"/>
                      <a:pt x="109830" y="120000"/>
                      <a:pt x="109830" y="120000"/>
                    </a:cubicBezTo>
                    <a:cubicBezTo>
                      <a:pt x="12203" y="120000"/>
                      <a:pt x="12203" y="120000"/>
                      <a:pt x="12203" y="120000"/>
                    </a:cubicBezTo>
                    <a:lnTo>
                      <a:pt x="12203" y="32176"/>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15" name="Shape 115"/>
              <p:cNvSpPr/>
              <p:nvPr/>
            </p:nvSpPr>
            <p:spPr>
              <a:xfrm>
                <a:off x="2140" y="1948"/>
                <a:ext cx="86" cy="115"/>
              </a:xfrm>
              <a:custGeom>
                <a:pathLst>
                  <a:path extrusionOk="0" h="120000" w="120000">
                    <a:moveTo>
                      <a:pt x="0" y="120000"/>
                    </a:moveTo>
                    <a:cubicBezTo>
                      <a:pt x="0" y="4750"/>
                      <a:pt x="0" y="4750"/>
                      <a:pt x="0" y="4750"/>
                    </a:cubicBezTo>
                    <a:cubicBezTo>
                      <a:pt x="25116" y="1652"/>
                      <a:pt x="46046" y="0"/>
                      <a:pt x="63348" y="0"/>
                    </a:cubicBezTo>
                    <a:cubicBezTo>
                      <a:pt x="90697" y="0"/>
                      <a:pt x="108000" y="6196"/>
                      <a:pt x="114976" y="18382"/>
                    </a:cubicBezTo>
                    <a:cubicBezTo>
                      <a:pt x="118325" y="24165"/>
                      <a:pt x="120000" y="34079"/>
                      <a:pt x="120000" y="48330"/>
                    </a:cubicBezTo>
                    <a:cubicBezTo>
                      <a:pt x="120000" y="120000"/>
                      <a:pt x="120000" y="120000"/>
                      <a:pt x="120000" y="120000"/>
                    </a:cubicBezTo>
                    <a:cubicBezTo>
                      <a:pt x="92930" y="120000"/>
                      <a:pt x="92930" y="120000"/>
                      <a:pt x="92930" y="120000"/>
                    </a:cubicBezTo>
                    <a:cubicBezTo>
                      <a:pt x="92930" y="49569"/>
                      <a:pt x="92930" y="49569"/>
                      <a:pt x="92930" y="49569"/>
                    </a:cubicBezTo>
                    <a:cubicBezTo>
                      <a:pt x="92930" y="35731"/>
                      <a:pt x="91255" y="26437"/>
                      <a:pt x="88186" y="21686"/>
                    </a:cubicBezTo>
                    <a:cubicBezTo>
                      <a:pt x="83720" y="15283"/>
                      <a:pt x="74511" y="12185"/>
                      <a:pt x="60558" y="12185"/>
                    </a:cubicBezTo>
                    <a:cubicBezTo>
                      <a:pt x="49674" y="12185"/>
                      <a:pt x="38511" y="13012"/>
                      <a:pt x="27069" y="14664"/>
                    </a:cubicBezTo>
                    <a:cubicBezTo>
                      <a:pt x="27069" y="120000"/>
                      <a:pt x="27069" y="120000"/>
                      <a:pt x="27069" y="120000"/>
                    </a:cubicBezTo>
                    <a:lnTo>
                      <a:pt x="0" y="12000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16" name="Shape 116"/>
              <p:cNvSpPr/>
              <p:nvPr/>
            </p:nvSpPr>
            <p:spPr>
              <a:xfrm>
                <a:off x="2254" y="1948"/>
                <a:ext cx="88" cy="172"/>
              </a:xfrm>
              <a:custGeom>
                <a:pathLst>
                  <a:path extrusionOk="0" h="120000" w="120000">
                    <a:moveTo>
                      <a:pt x="93901" y="74006"/>
                    </a:moveTo>
                    <a:cubicBezTo>
                      <a:pt x="89865" y="76236"/>
                      <a:pt x="86636" y="77770"/>
                      <a:pt x="84215" y="78745"/>
                    </a:cubicBezTo>
                    <a:cubicBezTo>
                      <a:pt x="76143" y="81672"/>
                      <a:pt x="66188" y="83205"/>
                      <a:pt x="54080" y="83205"/>
                    </a:cubicBezTo>
                    <a:cubicBezTo>
                      <a:pt x="40358" y="83205"/>
                      <a:pt x="29327" y="81254"/>
                      <a:pt x="20448" y="77351"/>
                    </a:cubicBezTo>
                    <a:cubicBezTo>
                      <a:pt x="6726" y="71498"/>
                      <a:pt x="0" y="60766"/>
                      <a:pt x="0" y="45296"/>
                    </a:cubicBezTo>
                    <a:cubicBezTo>
                      <a:pt x="0" y="32752"/>
                      <a:pt x="4843" y="22578"/>
                      <a:pt x="14798" y="14355"/>
                    </a:cubicBezTo>
                    <a:cubicBezTo>
                      <a:pt x="26636" y="4878"/>
                      <a:pt x="45470" y="0"/>
                      <a:pt x="71838" y="0"/>
                    </a:cubicBezTo>
                    <a:cubicBezTo>
                      <a:pt x="87174" y="0"/>
                      <a:pt x="103318" y="1114"/>
                      <a:pt x="119999" y="3205"/>
                    </a:cubicBezTo>
                    <a:cubicBezTo>
                      <a:pt x="119999" y="65644"/>
                      <a:pt x="119999" y="65644"/>
                      <a:pt x="119999" y="65644"/>
                    </a:cubicBezTo>
                    <a:cubicBezTo>
                      <a:pt x="119999" y="77212"/>
                      <a:pt x="118923" y="85993"/>
                      <a:pt x="117040" y="92125"/>
                    </a:cubicBezTo>
                    <a:cubicBezTo>
                      <a:pt x="113542" y="103135"/>
                      <a:pt x="104125" y="110662"/>
                      <a:pt x="88789" y="114843"/>
                    </a:cubicBezTo>
                    <a:cubicBezTo>
                      <a:pt x="76412" y="118327"/>
                      <a:pt x="60269" y="120000"/>
                      <a:pt x="40089" y="120000"/>
                    </a:cubicBezTo>
                    <a:cubicBezTo>
                      <a:pt x="34708" y="120000"/>
                      <a:pt x="27982" y="119721"/>
                      <a:pt x="20717" y="119303"/>
                    </a:cubicBezTo>
                    <a:cubicBezTo>
                      <a:pt x="20717" y="111219"/>
                      <a:pt x="20717" y="111219"/>
                      <a:pt x="20717" y="111219"/>
                    </a:cubicBezTo>
                    <a:cubicBezTo>
                      <a:pt x="27443" y="111637"/>
                      <a:pt x="33901" y="111777"/>
                      <a:pt x="40089" y="111777"/>
                    </a:cubicBezTo>
                    <a:cubicBezTo>
                      <a:pt x="54349" y="111777"/>
                      <a:pt x="64843" y="110940"/>
                      <a:pt x="71838" y="108850"/>
                    </a:cubicBezTo>
                    <a:cubicBezTo>
                      <a:pt x="82062" y="106062"/>
                      <a:pt x="88789" y="101045"/>
                      <a:pt x="91479" y="93797"/>
                    </a:cubicBezTo>
                    <a:cubicBezTo>
                      <a:pt x="93094" y="89616"/>
                      <a:pt x="93901" y="84459"/>
                      <a:pt x="93901" y="78327"/>
                    </a:cubicBezTo>
                    <a:lnTo>
                      <a:pt x="93901" y="74006"/>
                    </a:lnTo>
                    <a:close/>
                    <a:moveTo>
                      <a:pt x="93901" y="8919"/>
                    </a:moveTo>
                    <a:cubicBezTo>
                      <a:pt x="86636" y="8501"/>
                      <a:pt x="80179" y="8222"/>
                      <a:pt x="74260" y="8222"/>
                    </a:cubicBezTo>
                    <a:cubicBezTo>
                      <a:pt x="63497" y="8222"/>
                      <a:pt x="54887" y="9337"/>
                      <a:pt x="48699" y="11567"/>
                    </a:cubicBezTo>
                    <a:cubicBezTo>
                      <a:pt x="41704" y="14216"/>
                      <a:pt x="36053" y="18954"/>
                      <a:pt x="32017" y="25505"/>
                    </a:cubicBezTo>
                    <a:cubicBezTo>
                      <a:pt x="28520" y="31358"/>
                      <a:pt x="26636" y="38188"/>
                      <a:pt x="26636" y="45853"/>
                    </a:cubicBezTo>
                    <a:cubicBezTo>
                      <a:pt x="26636" y="56585"/>
                      <a:pt x="29865" y="64390"/>
                      <a:pt x="36591" y="69268"/>
                    </a:cubicBezTo>
                    <a:cubicBezTo>
                      <a:pt x="41973" y="73170"/>
                      <a:pt x="48968" y="75121"/>
                      <a:pt x="57578" y="75121"/>
                    </a:cubicBezTo>
                    <a:cubicBezTo>
                      <a:pt x="65112" y="75121"/>
                      <a:pt x="71838" y="73867"/>
                      <a:pt x="78295" y="71498"/>
                    </a:cubicBezTo>
                    <a:cubicBezTo>
                      <a:pt x="84484" y="68989"/>
                      <a:pt x="89058" y="65783"/>
                      <a:pt x="91748" y="61881"/>
                    </a:cubicBezTo>
                    <a:cubicBezTo>
                      <a:pt x="93094" y="59790"/>
                      <a:pt x="93901" y="56864"/>
                      <a:pt x="93901" y="52822"/>
                    </a:cubicBezTo>
                    <a:lnTo>
                      <a:pt x="93901" y="8919"/>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17" name="Shape 117"/>
              <p:cNvSpPr/>
              <p:nvPr/>
            </p:nvSpPr>
            <p:spPr>
              <a:xfrm>
                <a:off x="2430" y="1921"/>
                <a:ext cx="50" cy="143"/>
              </a:xfrm>
              <a:custGeom>
                <a:pathLst>
                  <a:path extrusionOk="0" h="120000" w="120000">
                    <a:moveTo>
                      <a:pt x="0" y="0"/>
                    </a:moveTo>
                    <a:cubicBezTo>
                      <a:pt x="46746" y="0"/>
                      <a:pt x="46746" y="0"/>
                      <a:pt x="46746" y="0"/>
                    </a:cubicBezTo>
                    <a:cubicBezTo>
                      <a:pt x="46746" y="25571"/>
                      <a:pt x="46746" y="25571"/>
                      <a:pt x="46746" y="25571"/>
                    </a:cubicBezTo>
                    <a:cubicBezTo>
                      <a:pt x="120000" y="25571"/>
                      <a:pt x="120000" y="25571"/>
                      <a:pt x="120000" y="25571"/>
                    </a:cubicBezTo>
                    <a:cubicBezTo>
                      <a:pt x="120000" y="35933"/>
                      <a:pt x="120000" y="35933"/>
                      <a:pt x="120000" y="35933"/>
                    </a:cubicBezTo>
                    <a:cubicBezTo>
                      <a:pt x="46746" y="35933"/>
                      <a:pt x="46746" y="35933"/>
                      <a:pt x="46746" y="35933"/>
                    </a:cubicBezTo>
                    <a:cubicBezTo>
                      <a:pt x="46746" y="86072"/>
                      <a:pt x="46746" y="86072"/>
                      <a:pt x="46746" y="86072"/>
                    </a:cubicBezTo>
                    <a:cubicBezTo>
                      <a:pt x="46746" y="95598"/>
                      <a:pt x="50602" y="101949"/>
                      <a:pt x="58795" y="105292"/>
                    </a:cubicBezTo>
                    <a:cubicBezTo>
                      <a:pt x="64578" y="107632"/>
                      <a:pt x="73253" y="108969"/>
                      <a:pt x="84819" y="109470"/>
                    </a:cubicBezTo>
                    <a:cubicBezTo>
                      <a:pt x="88674" y="109637"/>
                      <a:pt x="94939" y="109805"/>
                      <a:pt x="104578" y="109805"/>
                    </a:cubicBezTo>
                    <a:cubicBezTo>
                      <a:pt x="120000" y="109805"/>
                      <a:pt x="120000" y="109805"/>
                      <a:pt x="120000" y="109805"/>
                    </a:cubicBezTo>
                    <a:cubicBezTo>
                      <a:pt x="120000" y="120000"/>
                      <a:pt x="120000" y="120000"/>
                      <a:pt x="120000" y="120000"/>
                    </a:cubicBezTo>
                    <a:cubicBezTo>
                      <a:pt x="94939" y="120000"/>
                      <a:pt x="94939" y="120000"/>
                      <a:pt x="94939" y="120000"/>
                    </a:cubicBezTo>
                    <a:cubicBezTo>
                      <a:pt x="74698" y="120000"/>
                      <a:pt x="59277" y="119498"/>
                      <a:pt x="47710" y="118495"/>
                    </a:cubicBezTo>
                    <a:cubicBezTo>
                      <a:pt x="24096" y="116155"/>
                      <a:pt x="9638" y="110807"/>
                      <a:pt x="4337" y="102451"/>
                    </a:cubicBezTo>
                    <a:cubicBezTo>
                      <a:pt x="1445" y="97938"/>
                      <a:pt x="0" y="91754"/>
                      <a:pt x="0" y="83732"/>
                    </a:cubicBezTo>
                    <a:lnTo>
                      <a:pt x="0" y="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18" name="Shape 118"/>
              <p:cNvSpPr/>
              <p:nvPr/>
            </p:nvSpPr>
            <p:spPr>
              <a:xfrm>
                <a:off x="2502" y="1948"/>
                <a:ext cx="94" cy="119"/>
              </a:xfrm>
              <a:custGeom>
                <a:pathLst>
                  <a:path extrusionOk="0" h="120000" w="120000">
                    <a:moveTo>
                      <a:pt x="60000" y="0"/>
                    </a:moveTo>
                    <a:cubicBezTo>
                      <a:pt x="80420" y="0"/>
                      <a:pt x="95546" y="5427"/>
                      <a:pt x="105630" y="16281"/>
                    </a:cubicBezTo>
                    <a:cubicBezTo>
                      <a:pt x="115210" y="26733"/>
                      <a:pt x="120000" y="41206"/>
                      <a:pt x="120000" y="60100"/>
                    </a:cubicBezTo>
                    <a:cubicBezTo>
                      <a:pt x="120000" y="78592"/>
                      <a:pt x="115210" y="93266"/>
                      <a:pt x="105630" y="103718"/>
                    </a:cubicBezTo>
                    <a:cubicBezTo>
                      <a:pt x="95798" y="114572"/>
                      <a:pt x="80672" y="120000"/>
                      <a:pt x="60252" y="120000"/>
                    </a:cubicBezTo>
                    <a:cubicBezTo>
                      <a:pt x="19915" y="120000"/>
                      <a:pt x="0" y="99698"/>
                      <a:pt x="0" y="59296"/>
                    </a:cubicBezTo>
                    <a:cubicBezTo>
                      <a:pt x="0" y="41005"/>
                      <a:pt x="4789" y="26733"/>
                      <a:pt x="14369" y="16281"/>
                    </a:cubicBezTo>
                    <a:cubicBezTo>
                      <a:pt x="24201" y="5427"/>
                      <a:pt x="39579" y="0"/>
                      <a:pt x="60000" y="0"/>
                    </a:cubicBezTo>
                    <a:moveTo>
                      <a:pt x="60000" y="11859"/>
                    </a:moveTo>
                    <a:cubicBezTo>
                      <a:pt x="46134" y="11859"/>
                      <a:pt x="36554" y="16683"/>
                      <a:pt x="31512" y="26532"/>
                    </a:cubicBezTo>
                    <a:cubicBezTo>
                      <a:pt x="26974" y="34773"/>
                      <a:pt x="24957" y="45628"/>
                      <a:pt x="24957" y="59497"/>
                    </a:cubicBezTo>
                    <a:cubicBezTo>
                      <a:pt x="24957" y="73969"/>
                      <a:pt x="26974" y="85226"/>
                      <a:pt x="31512" y="93467"/>
                    </a:cubicBezTo>
                    <a:cubicBezTo>
                      <a:pt x="36554" y="103316"/>
                      <a:pt x="46134" y="108341"/>
                      <a:pt x="60000" y="108341"/>
                    </a:cubicBezTo>
                    <a:cubicBezTo>
                      <a:pt x="73865" y="108341"/>
                      <a:pt x="83193" y="103316"/>
                      <a:pt x="88487" y="93467"/>
                    </a:cubicBezTo>
                    <a:cubicBezTo>
                      <a:pt x="92773" y="85226"/>
                      <a:pt x="95042" y="74170"/>
                      <a:pt x="95042" y="60100"/>
                    </a:cubicBezTo>
                    <a:cubicBezTo>
                      <a:pt x="95042" y="45628"/>
                      <a:pt x="92773" y="34572"/>
                      <a:pt x="88487" y="26532"/>
                    </a:cubicBezTo>
                    <a:cubicBezTo>
                      <a:pt x="83193" y="16683"/>
                      <a:pt x="73613" y="11859"/>
                      <a:pt x="60000" y="11859"/>
                    </a:cubicBezTo>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19" name="Shape 119"/>
              <p:cNvSpPr/>
              <p:nvPr/>
            </p:nvSpPr>
            <p:spPr>
              <a:xfrm>
                <a:off x="2625" y="1948"/>
                <a:ext cx="145" cy="115"/>
              </a:xfrm>
              <a:custGeom>
                <a:pathLst>
                  <a:path extrusionOk="0" h="120000" w="120000">
                    <a:moveTo>
                      <a:pt x="0" y="120000"/>
                    </a:moveTo>
                    <a:cubicBezTo>
                      <a:pt x="0" y="4750"/>
                      <a:pt x="0" y="4750"/>
                      <a:pt x="0" y="4750"/>
                    </a:cubicBezTo>
                    <a:cubicBezTo>
                      <a:pt x="14465" y="1652"/>
                      <a:pt x="25972" y="0"/>
                      <a:pt x="34356" y="0"/>
                    </a:cubicBezTo>
                    <a:cubicBezTo>
                      <a:pt x="45369" y="0"/>
                      <a:pt x="53589" y="2478"/>
                      <a:pt x="59178" y="7641"/>
                    </a:cubicBezTo>
                    <a:cubicBezTo>
                      <a:pt x="69205" y="2478"/>
                      <a:pt x="79068" y="0"/>
                      <a:pt x="88931" y="0"/>
                    </a:cubicBezTo>
                    <a:cubicBezTo>
                      <a:pt x="103890" y="0"/>
                      <a:pt x="113424" y="6196"/>
                      <a:pt x="117369" y="18588"/>
                    </a:cubicBezTo>
                    <a:cubicBezTo>
                      <a:pt x="119178" y="24371"/>
                      <a:pt x="119999" y="34285"/>
                      <a:pt x="119999" y="48330"/>
                    </a:cubicBezTo>
                    <a:cubicBezTo>
                      <a:pt x="119999" y="120000"/>
                      <a:pt x="119999" y="120000"/>
                      <a:pt x="119999" y="120000"/>
                    </a:cubicBezTo>
                    <a:cubicBezTo>
                      <a:pt x="104219" y="120000"/>
                      <a:pt x="104219" y="120000"/>
                      <a:pt x="104219" y="120000"/>
                    </a:cubicBezTo>
                    <a:cubicBezTo>
                      <a:pt x="104219" y="49569"/>
                      <a:pt x="104219" y="49569"/>
                      <a:pt x="104219" y="49569"/>
                    </a:cubicBezTo>
                    <a:cubicBezTo>
                      <a:pt x="104219" y="35938"/>
                      <a:pt x="103232" y="26643"/>
                      <a:pt x="101589" y="21893"/>
                    </a:cubicBezTo>
                    <a:cubicBezTo>
                      <a:pt x="99287" y="15490"/>
                      <a:pt x="94356" y="12185"/>
                      <a:pt x="86794" y="12185"/>
                    </a:cubicBezTo>
                    <a:cubicBezTo>
                      <a:pt x="80712" y="12185"/>
                      <a:pt x="74301" y="14044"/>
                      <a:pt x="67890" y="17555"/>
                    </a:cubicBezTo>
                    <a:cubicBezTo>
                      <a:pt x="67890" y="120000"/>
                      <a:pt x="67890" y="120000"/>
                      <a:pt x="67890" y="120000"/>
                    </a:cubicBezTo>
                    <a:cubicBezTo>
                      <a:pt x="52109" y="120000"/>
                      <a:pt x="52109" y="120000"/>
                      <a:pt x="52109" y="120000"/>
                    </a:cubicBezTo>
                    <a:cubicBezTo>
                      <a:pt x="52109" y="48743"/>
                      <a:pt x="52109" y="48743"/>
                      <a:pt x="52109" y="48743"/>
                    </a:cubicBezTo>
                    <a:cubicBezTo>
                      <a:pt x="52109" y="35524"/>
                      <a:pt x="51287" y="26643"/>
                      <a:pt x="49479" y="21893"/>
                    </a:cubicBezTo>
                    <a:cubicBezTo>
                      <a:pt x="47013" y="15490"/>
                      <a:pt x="41917" y="12185"/>
                      <a:pt x="34356" y="12185"/>
                    </a:cubicBezTo>
                    <a:cubicBezTo>
                      <a:pt x="28438" y="12185"/>
                      <a:pt x="22191" y="13012"/>
                      <a:pt x="15780" y="14664"/>
                    </a:cubicBezTo>
                    <a:cubicBezTo>
                      <a:pt x="15780" y="120000"/>
                      <a:pt x="15780" y="120000"/>
                      <a:pt x="15780" y="120000"/>
                    </a:cubicBezTo>
                    <a:lnTo>
                      <a:pt x="0" y="12000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20" name="Shape 120"/>
              <p:cNvSpPr/>
              <p:nvPr/>
            </p:nvSpPr>
            <p:spPr>
              <a:xfrm>
                <a:off x="2796" y="1948"/>
                <a:ext cx="94" cy="119"/>
              </a:xfrm>
              <a:custGeom>
                <a:pathLst>
                  <a:path extrusionOk="0" h="120000" w="120000">
                    <a:moveTo>
                      <a:pt x="60126" y="0"/>
                    </a:moveTo>
                    <a:cubicBezTo>
                      <a:pt x="80589" y="0"/>
                      <a:pt x="95747" y="5427"/>
                      <a:pt x="105600" y="16281"/>
                    </a:cubicBezTo>
                    <a:cubicBezTo>
                      <a:pt x="115200" y="26733"/>
                      <a:pt x="120000" y="41206"/>
                      <a:pt x="120000" y="60100"/>
                    </a:cubicBezTo>
                    <a:cubicBezTo>
                      <a:pt x="120000" y="78592"/>
                      <a:pt x="115200" y="93266"/>
                      <a:pt x="105600" y="103718"/>
                    </a:cubicBezTo>
                    <a:cubicBezTo>
                      <a:pt x="95747" y="114572"/>
                      <a:pt x="80589" y="120000"/>
                      <a:pt x="60126" y="120000"/>
                    </a:cubicBezTo>
                    <a:cubicBezTo>
                      <a:pt x="19957" y="120000"/>
                      <a:pt x="0" y="99698"/>
                      <a:pt x="0" y="59296"/>
                    </a:cubicBezTo>
                    <a:cubicBezTo>
                      <a:pt x="0" y="41005"/>
                      <a:pt x="4800" y="26733"/>
                      <a:pt x="14400" y="16281"/>
                    </a:cubicBezTo>
                    <a:cubicBezTo>
                      <a:pt x="24252" y="5427"/>
                      <a:pt x="39410" y="0"/>
                      <a:pt x="60126" y="0"/>
                    </a:cubicBezTo>
                    <a:moveTo>
                      <a:pt x="60126" y="11859"/>
                    </a:moveTo>
                    <a:cubicBezTo>
                      <a:pt x="46231" y="11859"/>
                      <a:pt x="36631" y="16683"/>
                      <a:pt x="31326" y="26532"/>
                    </a:cubicBezTo>
                    <a:cubicBezTo>
                      <a:pt x="27031" y="34773"/>
                      <a:pt x="24757" y="45628"/>
                      <a:pt x="24757" y="59497"/>
                    </a:cubicBezTo>
                    <a:cubicBezTo>
                      <a:pt x="24757" y="73969"/>
                      <a:pt x="27031" y="85226"/>
                      <a:pt x="31326" y="93467"/>
                    </a:cubicBezTo>
                    <a:cubicBezTo>
                      <a:pt x="36631" y="103316"/>
                      <a:pt x="46231" y="108341"/>
                      <a:pt x="60126" y="108341"/>
                    </a:cubicBezTo>
                    <a:cubicBezTo>
                      <a:pt x="73768" y="108341"/>
                      <a:pt x="83368" y="103316"/>
                      <a:pt x="88421" y="93467"/>
                    </a:cubicBezTo>
                    <a:cubicBezTo>
                      <a:pt x="92968" y="85226"/>
                      <a:pt x="94989" y="74170"/>
                      <a:pt x="94989" y="60100"/>
                    </a:cubicBezTo>
                    <a:cubicBezTo>
                      <a:pt x="94989" y="45628"/>
                      <a:pt x="92968" y="34572"/>
                      <a:pt x="88421" y="26532"/>
                    </a:cubicBezTo>
                    <a:cubicBezTo>
                      <a:pt x="83115" y="16683"/>
                      <a:pt x="73768" y="11859"/>
                      <a:pt x="60126" y="11859"/>
                    </a:cubicBezTo>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21" name="Shape 121"/>
              <p:cNvSpPr/>
              <p:nvPr/>
            </p:nvSpPr>
            <p:spPr>
              <a:xfrm>
                <a:off x="2921" y="1948"/>
                <a:ext cx="49" cy="115"/>
              </a:xfrm>
              <a:custGeom>
                <a:pathLst>
                  <a:path extrusionOk="0" h="120000" w="120000">
                    <a:moveTo>
                      <a:pt x="0" y="120000"/>
                    </a:moveTo>
                    <a:cubicBezTo>
                      <a:pt x="0" y="5163"/>
                      <a:pt x="0" y="5163"/>
                      <a:pt x="0" y="5163"/>
                    </a:cubicBezTo>
                    <a:cubicBezTo>
                      <a:pt x="36393" y="1858"/>
                      <a:pt x="76229" y="206"/>
                      <a:pt x="120000" y="0"/>
                    </a:cubicBezTo>
                    <a:cubicBezTo>
                      <a:pt x="120000" y="12598"/>
                      <a:pt x="120000" y="12598"/>
                      <a:pt x="120000" y="12598"/>
                    </a:cubicBezTo>
                    <a:cubicBezTo>
                      <a:pt x="93442" y="12598"/>
                      <a:pt x="69344" y="13425"/>
                      <a:pt x="47704" y="14664"/>
                    </a:cubicBezTo>
                    <a:cubicBezTo>
                      <a:pt x="47704" y="120000"/>
                      <a:pt x="47704" y="120000"/>
                      <a:pt x="47704" y="120000"/>
                    </a:cubicBezTo>
                    <a:lnTo>
                      <a:pt x="0" y="12000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22" name="Shape 122"/>
              <p:cNvSpPr/>
              <p:nvPr/>
            </p:nvSpPr>
            <p:spPr>
              <a:xfrm>
                <a:off x="2992" y="1948"/>
                <a:ext cx="49" cy="115"/>
              </a:xfrm>
              <a:custGeom>
                <a:pathLst>
                  <a:path extrusionOk="0" h="120000" w="120000">
                    <a:moveTo>
                      <a:pt x="0" y="120000"/>
                    </a:moveTo>
                    <a:cubicBezTo>
                      <a:pt x="0" y="5163"/>
                      <a:pt x="0" y="5163"/>
                      <a:pt x="0" y="5163"/>
                    </a:cubicBezTo>
                    <a:cubicBezTo>
                      <a:pt x="36393" y="1858"/>
                      <a:pt x="76229" y="206"/>
                      <a:pt x="120000" y="0"/>
                    </a:cubicBezTo>
                    <a:cubicBezTo>
                      <a:pt x="120000" y="12598"/>
                      <a:pt x="120000" y="12598"/>
                      <a:pt x="120000" y="12598"/>
                    </a:cubicBezTo>
                    <a:cubicBezTo>
                      <a:pt x="93442" y="12598"/>
                      <a:pt x="68852" y="13425"/>
                      <a:pt x="47704" y="14664"/>
                    </a:cubicBezTo>
                    <a:cubicBezTo>
                      <a:pt x="47704" y="120000"/>
                      <a:pt x="47704" y="120000"/>
                      <a:pt x="47704" y="120000"/>
                    </a:cubicBezTo>
                    <a:lnTo>
                      <a:pt x="0" y="12000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23" name="Shape 123"/>
              <p:cNvSpPr/>
              <p:nvPr/>
            </p:nvSpPr>
            <p:spPr>
              <a:xfrm>
                <a:off x="3054" y="1948"/>
                <a:ext cx="94" cy="119"/>
              </a:xfrm>
              <a:custGeom>
                <a:pathLst>
                  <a:path extrusionOk="0" h="120000" w="120000">
                    <a:moveTo>
                      <a:pt x="60000" y="0"/>
                    </a:moveTo>
                    <a:cubicBezTo>
                      <a:pt x="80420" y="0"/>
                      <a:pt x="95546" y="5427"/>
                      <a:pt x="105630" y="16281"/>
                    </a:cubicBezTo>
                    <a:cubicBezTo>
                      <a:pt x="115210" y="26733"/>
                      <a:pt x="120000" y="41206"/>
                      <a:pt x="120000" y="60100"/>
                    </a:cubicBezTo>
                    <a:cubicBezTo>
                      <a:pt x="120000" y="78592"/>
                      <a:pt x="115210" y="93266"/>
                      <a:pt x="105630" y="103718"/>
                    </a:cubicBezTo>
                    <a:cubicBezTo>
                      <a:pt x="95798" y="114572"/>
                      <a:pt x="80672" y="120000"/>
                      <a:pt x="60252" y="120000"/>
                    </a:cubicBezTo>
                    <a:cubicBezTo>
                      <a:pt x="20168" y="120000"/>
                      <a:pt x="0" y="99698"/>
                      <a:pt x="0" y="59296"/>
                    </a:cubicBezTo>
                    <a:cubicBezTo>
                      <a:pt x="0" y="41005"/>
                      <a:pt x="4789" y="26733"/>
                      <a:pt x="14369" y="16281"/>
                    </a:cubicBezTo>
                    <a:cubicBezTo>
                      <a:pt x="24453" y="5427"/>
                      <a:pt x="39579" y="0"/>
                      <a:pt x="60000" y="0"/>
                    </a:cubicBezTo>
                    <a:moveTo>
                      <a:pt x="60000" y="11859"/>
                    </a:moveTo>
                    <a:cubicBezTo>
                      <a:pt x="46386" y="11859"/>
                      <a:pt x="36806" y="16683"/>
                      <a:pt x="31512" y="26532"/>
                    </a:cubicBezTo>
                    <a:cubicBezTo>
                      <a:pt x="27226" y="34773"/>
                      <a:pt x="24957" y="45628"/>
                      <a:pt x="24957" y="59497"/>
                    </a:cubicBezTo>
                    <a:cubicBezTo>
                      <a:pt x="24957" y="73969"/>
                      <a:pt x="27226" y="85226"/>
                      <a:pt x="31512" y="93467"/>
                    </a:cubicBezTo>
                    <a:cubicBezTo>
                      <a:pt x="36806" y="103316"/>
                      <a:pt x="46386" y="108341"/>
                      <a:pt x="60000" y="108341"/>
                    </a:cubicBezTo>
                    <a:cubicBezTo>
                      <a:pt x="73865" y="108341"/>
                      <a:pt x="83445" y="103316"/>
                      <a:pt x="88487" y="93467"/>
                    </a:cubicBezTo>
                    <a:cubicBezTo>
                      <a:pt x="92773" y="85226"/>
                      <a:pt x="95042" y="74170"/>
                      <a:pt x="95042" y="60100"/>
                    </a:cubicBezTo>
                    <a:cubicBezTo>
                      <a:pt x="95042" y="45628"/>
                      <a:pt x="92773" y="34572"/>
                      <a:pt x="88487" y="26532"/>
                    </a:cubicBezTo>
                    <a:cubicBezTo>
                      <a:pt x="83193" y="16683"/>
                      <a:pt x="73865" y="11859"/>
                      <a:pt x="60000" y="11859"/>
                    </a:cubicBezTo>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24" name="Shape 124"/>
              <p:cNvSpPr/>
              <p:nvPr/>
            </p:nvSpPr>
            <p:spPr>
              <a:xfrm>
                <a:off x="3162" y="1952"/>
                <a:ext cx="145" cy="112"/>
              </a:xfrm>
              <a:custGeom>
                <a:pathLst>
                  <a:path extrusionOk="0" h="120000" w="120000">
                    <a:moveTo>
                      <a:pt x="26208" y="120000"/>
                    </a:moveTo>
                    <a:cubicBezTo>
                      <a:pt x="0" y="0"/>
                      <a:pt x="0" y="0"/>
                      <a:pt x="0" y="0"/>
                    </a:cubicBezTo>
                    <a:cubicBezTo>
                      <a:pt x="15989" y="0"/>
                      <a:pt x="15989" y="0"/>
                      <a:pt x="15989" y="0"/>
                    </a:cubicBezTo>
                    <a:cubicBezTo>
                      <a:pt x="35769" y="97911"/>
                      <a:pt x="35769" y="97911"/>
                      <a:pt x="35769" y="97911"/>
                    </a:cubicBezTo>
                    <a:cubicBezTo>
                      <a:pt x="53241" y="0"/>
                      <a:pt x="53241" y="0"/>
                      <a:pt x="53241" y="0"/>
                    </a:cubicBezTo>
                    <a:cubicBezTo>
                      <a:pt x="68901" y="0"/>
                      <a:pt x="68901" y="0"/>
                      <a:pt x="68901" y="0"/>
                    </a:cubicBezTo>
                    <a:cubicBezTo>
                      <a:pt x="87197" y="97911"/>
                      <a:pt x="87197" y="97911"/>
                      <a:pt x="87197" y="97911"/>
                    </a:cubicBezTo>
                    <a:cubicBezTo>
                      <a:pt x="106978" y="0"/>
                      <a:pt x="106978" y="0"/>
                      <a:pt x="106978" y="0"/>
                    </a:cubicBezTo>
                    <a:cubicBezTo>
                      <a:pt x="120000" y="0"/>
                      <a:pt x="120000" y="0"/>
                      <a:pt x="120000" y="0"/>
                    </a:cubicBezTo>
                    <a:cubicBezTo>
                      <a:pt x="93626" y="120000"/>
                      <a:pt x="93626" y="120000"/>
                      <a:pt x="93626" y="120000"/>
                    </a:cubicBezTo>
                    <a:cubicBezTo>
                      <a:pt x="77802" y="120000"/>
                      <a:pt x="77802" y="120000"/>
                      <a:pt x="77802" y="120000"/>
                    </a:cubicBezTo>
                    <a:cubicBezTo>
                      <a:pt x="63956" y="42265"/>
                      <a:pt x="63956" y="42265"/>
                      <a:pt x="63956" y="42265"/>
                    </a:cubicBezTo>
                    <a:cubicBezTo>
                      <a:pt x="62802" y="36743"/>
                      <a:pt x="61648" y="28672"/>
                      <a:pt x="60329" y="17840"/>
                    </a:cubicBezTo>
                    <a:cubicBezTo>
                      <a:pt x="59340" y="26548"/>
                      <a:pt x="58186" y="34619"/>
                      <a:pt x="56868" y="42265"/>
                    </a:cubicBezTo>
                    <a:cubicBezTo>
                      <a:pt x="42857" y="120000"/>
                      <a:pt x="42857" y="120000"/>
                      <a:pt x="42857" y="120000"/>
                    </a:cubicBezTo>
                    <a:lnTo>
                      <a:pt x="26208" y="12000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25" name="Shape 125"/>
              <p:cNvSpPr/>
              <p:nvPr/>
            </p:nvSpPr>
            <p:spPr>
              <a:xfrm>
                <a:off x="3365" y="1952"/>
                <a:ext cx="145" cy="112"/>
              </a:xfrm>
              <a:custGeom>
                <a:pathLst>
                  <a:path extrusionOk="0" h="120000" w="120000">
                    <a:moveTo>
                      <a:pt x="26373" y="120000"/>
                    </a:moveTo>
                    <a:cubicBezTo>
                      <a:pt x="0" y="0"/>
                      <a:pt x="0" y="0"/>
                      <a:pt x="0" y="0"/>
                    </a:cubicBezTo>
                    <a:cubicBezTo>
                      <a:pt x="16153" y="0"/>
                      <a:pt x="16153" y="0"/>
                      <a:pt x="16153" y="0"/>
                    </a:cubicBezTo>
                    <a:cubicBezTo>
                      <a:pt x="35769" y="97911"/>
                      <a:pt x="35769" y="97911"/>
                      <a:pt x="35769" y="97911"/>
                    </a:cubicBezTo>
                    <a:cubicBezTo>
                      <a:pt x="53241" y="0"/>
                      <a:pt x="53241" y="0"/>
                      <a:pt x="53241" y="0"/>
                    </a:cubicBezTo>
                    <a:cubicBezTo>
                      <a:pt x="69065" y="0"/>
                      <a:pt x="69065" y="0"/>
                      <a:pt x="69065" y="0"/>
                    </a:cubicBezTo>
                    <a:cubicBezTo>
                      <a:pt x="87362" y="97911"/>
                      <a:pt x="87362" y="97911"/>
                      <a:pt x="87362" y="97911"/>
                    </a:cubicBezTo>
                    <a:cubicBezTo>
                      <a:pt x="107142" y="0"/>
                      <a:pt x="107142" y="0"/>
                      <a:pt x="107142" y="0"/>
                    </a:cubicBezTo>
                    <a:cubicBezTo>
                      <a:pt x="120000" y="0"/>
                      <a:pt x="120000" y="0"/>
                      <a:pt x="120000" y="0"/>
                    </a:cubicBezTo>
                    <a:cubicBezTo>
                      <a:pt x="93791" y="120000"/>
                      <a:pt x="93791" y="120000"/>
                      <a:pt x="93791" y="120000"/>
                    </a:cubicBezTo>
                    <a:cubicBezTo>
                      <a:pt x="77967" y="120000"/>
                      <a:pt x="77967" y="120000"/>
                      <a:pt x="77967" y="120000"/>
                    </a:cubicBezTo>
                    <a:cubicBezTo>
                      <a:pt x="63956" y="42265"/>
                      <a:pt x="63956" y="42265"/>
                      <a:pt x="63956" y="42265"/>
                    </a:cubicBezTo>
                    <a:cubicBezTo>
                      <a:pt x="62967" y="36743"/>
                      <a:pt x="61813" y="28672"/>
                      <a:pt x="60494" y="17840"/>
                    </a:cubicBezTo>
                    <a:cubicBezTo>
                      <a:pt x="59505" y="26548"/>
                      <a:pt x="58351" y="34619"/>
                      <a:pt x="56868" y="42265"/>
                    </a:cubicBezTo>
                    <a:cubicBezTo>
                      <a:pt x="43021" y="120000"/>
                      <a:pt x="43021" y="120000"/>
                      <a:pt x="43021" y="120000"/>
                    </a:cubicBezTo>
                    <a:lnTo>
                      <a:pt x="26373" y="12000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26" name="Shape 126"/>
              <p:cNvSpPr/>
              <p:nvPr/>
            </p:nvSpPr>
            <p:spPr>
              <a:xfrm>
                <a:off x="3529" y="1911"/>
                <a:ext cx="23" cy="153"/>
              </a:xfrm>
              <a:custGeom>
                <a:pathLst>
                  <a:path extrusionOk="0" h="120000" w="120000">
                    <a:moveTo>
                      <a:pt x="60000" y="0"/>
                    </a:moveTo>
                    <a:cubicBezTo>
                      <a:pt x="78305" y="0"/>
                      <a:pt x="92542" y="932"/>
                      <a:pt x="104745" y="2953"/>
                    </a:cubicBezTo>
                    <a:cubicBezTo>
                      <a:pt x="114915" y="4818"/>
                      <a:pt x="120000" y="6839"/>
                      <a:pt x="120000" y="9170"/>
                    </a:cubicBezTo>
                    <a:cubicBezTo>
                      <a:pt x="120000" y="11968"/>
                      <a:pt x="113898" y="14145"/>
                      <a:pt x="100677" y="16010"/>
                    </a:cubicBezTo>
                    <a:cubicBezTo>
                      <a:pt x="89491" y="17564"/>
                      <a:pt x="75254" y="18341"/>
                      <a:pt x="60000" y="18341"/>
                    </a:cubicBezTo>
                    <a:cubicBezTo>
                      <a:pt x="41694" y="18341"/>
                      <a:pt x="27457" y="17409"/>
                      <a:pt x="15254" y="15388"/>
                    </a:cubicBezTo>
                    <a:cubicBezTo>
                      <a:pt x="5084" y="13678"/>
                      <a:pt x="0" y="11502"/>
                      <a:pt x="0" y="9015"/>
                    </a:cubicBezTo>
                    <a:cubicBezTo>
                      <a:pt x="0" y="6373"/>
                      <a:pt x="7118" y="4196"/>
                      <a:pt x="20338" y="2331"/>
                    </a:cubicBezTo>
                    <a:cubicBezTo>
                      <a:pt x="31525" y="777"/>
                      <a:pt x="44745" y="0"/>
                      <a:pt x="60000" y="0"/>
                    </a:cubicBezTo>
                    <a:moveTo>
                      <a:pt x="12203" y="32176"/>
                    </a:moveTo>
                    <a:cubicBezTo>
                      <a:pt x="110847" y="32176"/>
                      <a:pt x="110847" y="32176"/>
                      <a:pt x="110847" y="32176"/>
                    </a:cubicBezTo>
                    <a:cubicBezTo>
                      <a:pt x="110847" y="120000"/>
                      <a:pt x="110847" y="120000"/>
                      <a:pt x="110847" y="120000"/>
                    </a:cubicBezTo>
                    <a:cubicBezTo>
                      <a:pt x="12203" y="120000"/>
                      <a:pt x="12203" y="120000"/>
                      <a:pt x="12203" y="120000"/>
                    </a:cubicBezTo>
                    <a:lnTo>
                      <a:pt x="12203" y="32176"/>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27" name="Shape 127"/>
              <p:cNvSpPr/>
              <p:nvPr/>
            </p:nvSpPr>
            <p:spPr>
              <a:xfrm>
                <a:off x="3586" y="1921"/>
                <a:ext cx="50" cy="143"/>
              </a:xfrm>
              <a:custGeom>
                <a:pathLst>
                  <a:path extrusionOk="0" h="120000" w="120000">
                    <a:moveTo>
                      <a:pt x="0" y="0"/>
                    </a:moveTo>
                    <a:cubicBezTo>
                      <a:pt x="46451" y="0"/>
                      <a:pt x="46451" y="0"/>
                      <a:pt x="46451" y="0"/>
                    </a:cubicBezTo>
                    <a:cubicBezTo>
                      <a:pt x="46451" y="25571"/>
                      <a:pt x="46451" y="25571"/>
                      <a:pt x="46451" y="25571"/>
                    </a:cubicBezTo>
                    <a:cubicBezTo>
                      <a:pt x="120000" y="25571"/>
                      <a:pt x="120000" y="25571"/>
                      <a:pt x="120000" y="25571"/>
                    </a:cubicBezTo>
                    <a:cubicBezTo>
                      <a:pt x="120000" y="35933"/>
                      <a:pt x="120000" y="35933"/>
                      <a:pt x="120000" y="35933"/>
                    </a:cubicBezTo>
                    <a:cubicBezTo>
                      <a:pt x="46451" y="35933"/>
                      <a:pt x="46451" y="35933"/>
                      <a:pt x="46451" y="35933"/>
                    </a:cubicBezTo>
                    <a:cubicBezTo>
                      <a:pt x="46451" y="86072"/>
                      <a:pt x="46451" y="86072"/>
                      <a:pt x="46451" y="86072"/>
                    </a:cubicBezTo>
                    <a:cubicBezTo>
                      <a:pt x="46451" y="95598"/>
                      <a:pt x="50806" y="101949"/>
                      <a:pt x="59032" y="105292"/>
                    </a:cubicBezTo>
                    <a:cubicBezTo>
                      <a:pt x="64838" y="107632"/>
                      <a:pt x="73064" y="108969"/>
                      <a:pt x="84677" y="109470"/>
                    </a:cubicBezTo>
                    <a:cubicBezTo>
                      <a:pt x="88548" y="109637"/>
                      <a:pt x="95322" y="109805"/>
                      <a:pt x="105000" y="109805"/>
                    </a:cubicBezTo>
                    <a:cubicBezTo>
                      <a:pt x="120000" y="109805"/>
                      <a:pt x="120000" y="109805"/>
                      <a:pt x="120000" y="109805"/>
                    </a:cubicBezTo>
                    <a:cubicBezTo>
                      <a:pt x="120000" y="120000"/>
                      <a:pt x="120000" y="120000"/>
                      <a:pt x="120000" y="120000"/>
                    </a:cubicBezTo>
                    <a:cubicBezTo>
                      <a:pt x="94838" y="120000"/>
                      <a:pt x="94838" y="120000"/>
                      <a:pt x="94838" y="120000"/>
                    </a:cubicBezTo>
                    <a:cubicBezTo>
                      <a:pt x="75000" y="120000"/>
                      <a:pt x="59032" y="119498"/>
                      <a:pt x="47903" y="118495"/>
                    </a:cubicBezTo>
                    <a:cubicBezTo>
                      <a:pt x="23709" y="116155"/>
                      <a:pt x="9193" y="110807"/>
                      <a:pt x="3870" y="102451"/>
                    </a:cubicBezTo>
                    <a:cubicBezTo>
                      <a:pt x="1451" y="97938"/>
                      <a:pt x="0" y="91754"/>
                      <a:pt x="0" y="83732"/>
                    </a:cubicBezTo>
                    <a:lnTo>
                      <a:pt x="0" y="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28" name="Shape 128"/>
              <p:cNvSpPr/>
              <p:nvPr/>
            </p:nvSpPr>
            <p:spPr>
              <a:xfrm>
                <a:off x="3659" y="1895"/>
                <a:ext cx="86" cy="170"/>
              </a:xfrm>
              <a:custGeom>
                <a:pathLst>
                  <a:path extrusionOk="0" h="120000" w="120000">
                    <a:moveTo>
                      <a:pt x="0" y="120000"/>
                    </a:moveTo>
                    <a:cubicBezTo>
                      <a:pt x="0" y="0"/>
                      <a:pt x="0" y="0"/>
                      <a:pt x="0" y="0"/>
                    </a:cubicBezTo>
                    <a:cubicBezTo>
                      <a:pt x="26853" y="0"/>
                      <a:pt x="26853" y="0"/>
                      <a:pt x="26853" y="0"/>
                    </a:cubicBezTo>
                    <a:cubicBezTo>
                      <a:pt x="26853" y="42303"/>
                      <a:pt x="26853" y="42303"/>
                      <a:pt x="26853" y="42303"/>
                    </a:cubicBezTo>
                    <a:cubicBezTo>
                      <a:pt x="41118" y="39482"/>
                      <a:pt x="54265" y="38072"/>
                      <a:pt x="66853" y="38072"/>
                    </a:cubicBezTo>
                    <a:cubicBezTo>
                      <a:pt x="91748" y="38072"/>
                      <a:pt x="107972" y="42303"/>
                      <a:pt x="114965" y="50622"/>
                    </a:cubicBezTo>
                    <a:cubicBezTo>
                      <a:pt x="118321" y="54430"/>
                      <a:pt x="120000" y="61198"/>
                      <a:pt x="120000" y="71069"/>
                    </a:cubicBezTo>
                    <a:cubicBezTo>
                      <a:pt x="120000" y="120000"/>
                      <a:pt x="120000" y="120000"/>
                      <a:pt x="120000" y="120000"/>
                    </a:cubicBezTo>
                    <a:cubicBezTo>
                      <a:pt x="92867" y="120000"/>
                      <a:pt x="92867" y="120000"/>
                      <a:pt x="92867" y="120000"/>
                    </a:cubicBezTo>
                    <a:cubicBezTo>
                      <a:pt x="92867" y="68954"/>
                      <a:pt x="92867" y="68954"/>
                      <a:pt x="92867" y="68954"/>
                    </a:cubicBezTo>
                    <a:cubicBezTo>
                      <a:pt x="92867" y="61339"/>
                      <a:pt x="91188" y="55981"/>
                      <a:pt x="88111" y="52737"/>
                    </a:cubicBezTo>
                    <a:cubicBezTo>
                      <a:pt x="83916" y="48507"/>
                      <a:pt x="75804" y="46392"/>
                      <a:pt x="64335" y="46392"/>
                    </a:cubicBezTo>
                    <a:cubicBezTo>
                      <a:pt x="53706" y="46392"/>
                      <a:pt x="41118" y="47943"/>
                      <a:pt x="26853" y="51186"/>
                    </a:cubicBezTo>
                    <a:cubicBezTo>
                      <a:pt x="26853" y="120000"/>
                      <a:pt x="26853" y="120000"/>
                      <a:pt x="26853" y="120000"/>
                    </a:cubicBezTo>
                    <a:lnTo>
                      <a:pt x="0" y="12000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29" name="Shape 129"/>
              <p:cNvSpPr/>
              <p:nvPr/>
            </p:nvSpPr>
            <p:spPr>
              <a:xfrm>
                <a:off x="3818" y="1952"/>
                <a:ext cx="94" cy="168"/>
              </a:xfrm>
              <a:custGeom>
                <a:pathLst>
                  <a:path extrusionOk="0" h="120000" w="120000">
                    <a:moveTo>
                      <a:pt x="53052" y="82142"/>
                    </a:moveTo>
                    <a:lnTo>
                      <a:pt x="0" y="0"/>
                    </a:lnTo>
                    <a:lnTo>
                      <a:pt x="25263" y="0"/>
                    </a:lnTo>
                    <a:lnTo>
                      <a:pt x="63157" y="65000"/>
                    </a:lnTo>
                    <a:lnTo>
                      <a:pt x="98526" y="0"/>
                    </a:lnTo>
                    <a:lnTo>
                      <a:pt x="120000" y="0"/>
                    </a:lnTo>
                    <a:lnTo>
                      <a:pt x="48000" y="120000"/>
                    </a:lnTo>
                    <a:lnTo>
                      <a:pt x="26526" y="120000"/>
                    </a:lnTo>
                    <a:lnTo>
                      <a:pt x="53052" y="82142"/>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30" name="Shape 130"/>
              <p:cNvSpPr/>
              <p:nvPr/>
            </p:nvSpPr>
            <p:spPr>
              <a:xfrm>
                <a:off x="3925" y="1948"/>
                <a:ext cx="94" cy="119"/>
              </a:xfrm>
              <a:custGeom>
                <a:pathLst>
                  <a:path extrusionOk="0" h="120000" w="120000">
                    <a:moveTo>
                      <a:pt x="60126" y="0"/>
                    </a:moveTo>
                    <a:cubicBezTo>
                      <a:pt x="80589" y="0"/>
                      <a:pt x="95747" y="5427"/>
                      <a:pt x="105600" y="16281"/>
                    </a:cubicBezTo>
                    <a:cubicBezTo>
                      <a:pt x="115200" y="26733"/>
                      <a:pt x="120000" y="41206"/>
                      <a:pt x="120000" y="60100"/>
                    </a:cubicBezTo>
                    <a:cubicBezTo>
                      <a:pt x="120000" y="78592"/>
                      <a:pt x="115200" y="93266"/>
                      <a:pt x="105600" y="103718"/>
                    </a:cubicBezTo>
                    <a:cubicBezTo>
                      <a:pt x="96000" y="114572"/>
                      <a:pt x="80842" y="120000"/>
                      <a:pt x="60126" y="120000"/>
                    </a:cubicBezTo>
                    <a:cubicBezTo>
                      <a:pt x="19957" y="120000"/>
                      <a:pt x="0" y="99698"/>
                      <a:pt x="0" y="59296"/>
                    </a:cubicBezTo>
                    <a:cubicBezTo>
                      <a:pt x="0" y="41005"/>
                      <a:pt x="4800" y="26733"/>
                      <a:pt x="14400" y="16281"/>
                    </a:cubicBezTo>
                    <a:cubicBezTo>
                      <a:pt x="24252" y="5427"/>
                      <a:pt x="39663" y="0"/>
                      <a:pt x="60126" y="0"/>
                    </a:cubicBezTo>
                    <a:moveTo>
                      <a:pt x="60126" y="11859"/>
                    </a:moveTo>
                    <a:cubicBezTo>
                      <a:pt x="46231" y="11859"/>
                      <a:pt x="36631" y="16683"/>
                      <a:pt x="31326" y="26532"/>
                    </a:cubicBezTo>
                    <a:cubicBezTo>
                      <a:pt x="27031" y="34773"/>
                      <a:pt x="24757" y="45628"/>
                      <a:pt x="24757" y="59497"/>
                    </a:cubicBezTo>
                    <a:cubicBezTo>
                      <a:pt x="24757" y="73969"/>
                      <a:pt x="27031" y="85226"/>
                      <a:pt x="31326" y="93467"/>
                    </a:cubicBezTo>
                    <a:cubicBezTo>
                      <a:pt x="36631" y="103316"/>
                      <a:pt x="46231" y="108341"/>
                      <a:pt x="60126" y="108341"/>
                    </a:cubicBezTo>
                    <a:cubicBezTo>
                      <a:pt x="73768" y="108341"/>
                      <a:pt x="83368" y="103316"/>
                      <a:pt x="88673" y="93467"/>
                    </a:cubicBezTo>
                    <a:cubicBezTo>
                      <a:pt x="92968" y="85226"/>
                      <a:pt x="94989" y="74170"/>
                      <a:pt x="94989" y="60100"/>
                    </a:cubicBezTo>
                    <a:cubicBezTo>
                      <a:pt x="94989" y="45628"/>
                      <a:pt x="92968" y="34572"/>
                      <a:pt x="88673" y="26532"/>
                    </a:cubicBezTo>
                    <a:cubicBezTo>
                      <a:pt x="83115" y="16683"/>
                      <a:pt x="73768" y="11859"/>
                      <a:pt x="60126" y="11859"/>
                    </a:cubicBezTo>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31" name="Shape 131"/>
              <p:cNvSpPr/>
              <p:nvPr/>
            </p:nvSpPr>
            <p:spPr>
              <a:xfrm>
                <a:off x="4045" y="1952"/>
                <a:ext cx="83" cy="116"/>
              </a:xfrm>
              <a:custGeom>
                <a:pathLst>
                  <a:path extrusionOk="0" h="120000" w="120000">
                    <a:moveTo>
                      <a:pt x="0" y="0"/>
                    </a:moveTo>
                    <a:cubicBezTo>
                      <a:pt x="27961" y="0"/>
                      <a:pt x="27961" y="0"/>
                      <a:pt x="27961" y="0"/>
                    </a:cubicBezTo>
                    <a:cubicBezTo>
                      <a:pt x="27961" y="72082"/>
                      <a:pt x="27961" y="72082"/>
                      <a:pt x="27961" y="72082"/>
                    </a:cubicBezTo>
                    <a:cubicBezTo>
                      <a:pt x="27961" y="85301"/>
                      <a:pt x="29708" y="94182"/>
                      <a:pt x="33203" y="98519"/>
                    </a:cubicBezTo>
                    <a:cubicBezTo>
                      <a:pt x="35825" y="102237"/>
                      <a:pt x="39611" y="104716"/>
                      <a:pt x="44854" y="106161"/>
                    </a:cubicBezTo>
                    <a:cubicBezTo>
                      <a:pt x="48932" y="107401"/>
                      <a:pt x="55048" y="108020"/>
                      <a:pt x="62912" y="108020"/>
                    </a:cubicBezTo>
                    <a:cubicBezTo>
                      <a:pt x="72233" y="108020"/>
                      <a:pt x="81844" y="106987"/>
                      <a:pt x="92038" y="104922"/>
                    </a:cubicBezTo>
                    <a:cubicBezTo>
                      <a:pt x="92038" y="0"/>
                      <a:pt x="92038" y="0"/>
                      <a:pt x="92038" y="0"/>
                    </a:cubicBezTo>
                    <a:cubicBezTo>
                      <a:pt x="120000" y="0"/>
                      <a:pt x="120000" y="0"/>
                      <a:pt x="120000" y="0"/>
                    </a:cubicBezTo>
                    <a:cubicBezTo>
                      <a:pt x="120000" y="114836"/>
                      <a:pt x="120000" y="114836"/>
                      <a:pt x="120000" y="114836"/>
                    </a:cubicBezTo>
                    <a:cubicBezTo>
                      <a:pt x="99320" y="118347"/>
                      <a:pt x="79514" y="120000"/>
                      <a:pt x="61165" y="120000"/>
                    </a:cubicBezTo>
                    <a:cubicBezTo>
                      <a:pt x="42524" y="120000"/>
                      <a:pt x="28543" y="117934"/>
                      <a:pt x="19514" y="113803"/>
                    </a:cubicBezTo>
                    <a:cubicBezTo>
                      <a:pt x="9320" y="109053"/>
                      <a:pt x="3203" y="101824"/>
                      <a:pt x="1165" y="91910"/>
                    </a:cubicBezTo>
                    <a:cubicBezTo>
                      <a:pt x="291" y="87160"/>
                      <a:pt x="0" y="81170"/>
                      <a:pt x="0" y="73528"/>
                    </a:cubicBezTo>
                    <a:lnTo>
                      <a:pt x="0" y="0"/>
                    </a:lnTo>
                    <a:close/>
                  </a:path>
                </a:pathLst>
              </a:custGeom>
              <a:solidFill>
                <a:srgbClr val="00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32" name="Shape 132"/>
              <p:cNvSpPr/>
              <p:nvPr/>
            </p:nvSpPr>
            <p:spPr>
              <a:xfrm>
                <a:off x="2580" y="857"/>
                <a:ext cx="371" cy="287"/>
              </a:xfrm>
              <a:custGeom>
                <a:pathLst>
                  <a:path extrusionOk="0" h="120000" w="120000">
                    <a:moveTo>
                      <a:pt x="48762" y="50292"/>
                    </a:moveTo>
                    <a:cubicBezTo>
                      <a:pt x="44370" y="45271"/>
                      <a:pt x="37330" y="42259"/>
                      <a:pt x="30355" y="42259"/>
                    </a:cubicBezTo>
                    <a:cubicBezTo>
                      <a:pt x="13692" y="42175"/>
                      <a:pt x="129" y="59163"/>
                      <a:pt x="64" y="81171"/>
                    </a:cubicBezTo>
                    <a:cubicBezTo>
                      <a:pt x="0" y="102761"/>
                      <a:pt x="13692" y="119916"/>
                      <a:pt x="30355" y="119916"/>
                    </a:cubicBezTo>
                    <a:cubicBezTo>
                      <a:pt x="39720" y="120000"/>
                      <a:pt x="47857" y="115062"/>
                      <a:pt x="53412" y="106443"/>
                    </a:cubicBezTo>
                    <a:cubicBezTo>
                      <a:pt x="53412" y="84937"/>
                      <a:pt x="53412" y="84937"/>
                      <a:pt x="53412" y="84937"/>
                    </a:cubicBezTo>
                    <a:cubicBezTo>
                      <a:pt x="50441" y="91631"/>
                      <a:pt x="44499" y="100167"/>
                      <a:pt x="39074" y="103096"/>
                    </a:cubicBezTo>
                    <a:cubicBezTo>
                      <a:pt x="36361" y="104518"/>
                      <a:pt x="33584" y="105439"/>
                      <a:pt x="30355" y="105439"/>
                    </a:cubicBezTo>
                    <a:cubicBezTo>
                      <a:pt x="19956" y="105439"/>
                      <a:pt x="11367" y="94979"/>
                      <a:pt x="11367" y="81171"/>
                    </a:cubicBezTo>
                    <a:cubicBezTo>
                      <a:pt x="11367" y="68451"/>
                      <a:pt x="19311" y="56652"/>
                      <a:pt x="30355" y="56736"/>
                    </a:cubicBezTo>
                    <a:cubicBezTo>
                      <a:pt x="35586" y="56736"/>
                      <a:pt x="40236" y="59497"/>
                      <a:pt x="43659" y="63849"/>
                    </a:cubicBezTo>
                    <a:cubicBezTo>
                      <a:pt x="47276" y="68368"/>
                      <a:pt x="52831" y="77740"/>
                      <a:pt x="55479" y="81422"/>
                    </a:cubicBezTo>
                    <a:cubicBezTo>
                      <a:pt x="62260" y="90878"/>
                      <a:pt x="72012" y="96820"/>
                      <a:pt x="82734" y="96820"/>
                    </a:cubicBezTo>
                    <a:cubicBezTo>
                      <a:pt x="103272" y="96903"/>
                      <a:pt x="120000" y="75313"/>
                      <a:pt x="120000" y="48702"/>
                    </a:cubicBezTo>
                    <a:cubicBezTo>
                      <a:pt x="120000" y="22092"/>
                      <a:pt x="103272" y="0"/>
                      <a:pt x="82734" y="0"/>
                    </a:cubicBezTo>
                    <a:cubicBezTo>
                      <a:pt x="70785" y="0"/>
                      <a:pt x="60258" y="8033"/>
                      <a:pt x="53412" y="19330"/>
                    </a:cubicBezTo>
                    <a:cubicBezTo>
                      <a:pt x="53412" y="48284"/>
                      <a:pt x="53412" y="48284"/>
                      <a:pt x="53412" y="48284"/>
                    </a:cubicBezTo>
                    <a:cubicBezTo>
                      <a:pt x="58643" y="29958"/>
                      <a:pt x="68008" y="15230"/>
                      <a:pt x="82734" y="15230"/>
                    </a:cubicBezTo>
                    <a:cubicBezTo>
                      <a:pt x="96878" y="15230"/>
                      <a:pt x="108310" y="30376"/>
                      <a:pt x="108310" y="48702"/>
                    </a:cubicBezTo>
                    <a:cubicBezTo>
                      <a:pt x="108245" y="67029"/>
                      <a:pt x="96878" y="81924"/>
                      <a:pt x="82734" y="81841"/>
                    </a:cubicBezTo>
                    <a:cubicBezTo>
                      <a:pt x="76404" y="81841"/>
                      <a:pt x="70592" y="78828"/>
                      <a:pt x="66135" y="73974"/>
                    </a:cubicBezTo>
                    <a:cubicBezTo>
                      <a:pt x="60581" y="68368"/>
                      <a:pt x="54445" y="56485"/>
                      <a:pt x="48762" y="50292"/>
                    </a:cubicBezTo>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33" name="Shape 133"/>
              <p:cNvSpPr/>
              <p:nvPr/>
            </p:nvSpPr>
            <p:spPr>
              <a:xfrm>
                <a:off x="1973" y="1169"/>
                <a:ext cx="255" cy="416"/>
              </a:xfrm>
              <a:custGeom>
                <a:pathLst>
                  <a:path extrusionOk="0" h="120000" w="120000">
                    <a:moveTo>
                      <a:pt x="0" y="0"/>
                    </a:moveTo>
                    <a:cubicBezTo>
                      <a:pt x="120000" y="0"/>
                      <a:pt x="120000" y="0"/>
                      <a:pt x="120000" y="0"/>
                    </a:cubicBezTo>
                    <a:cubicBezTo>
                      <a:pt x="120000" y="20451"/>
                      <a:pt x="120000" y="20451"/>
                      <a:pt x="120000" y="20451"/>
                    </a:cubicBezTo>
                    <a:cubicBezTo>
                      <a:pt x="120000" y="20451"/>
                      <a:pt x="113793" y="12385"/>
                      <a:pt x="100815" y="12385"/>
                    </a:cubicBezTo>
                    <a:cubicBezTo>
                      <a:pt x="45329" y="12385"/>
                      <a:pt x="45329" y="12385"/>
                      <a:pt x="45329" y="12385"/>
                    </a:cubicBezTo>
                    <a:cubicBezTo>
                      <a:pt x="45329" y="47700"/>
                      <a:pt x="45329" y="47700"/>
                      <a:pt x="45329" y="47700"/>
                    </a:cubicBezTo>
                    <a:cubicBezTo>
                      <a:pt x="105517" y="47700"/>
                      <a:pt x="105517" y="47700"/>
                      <a:pt x="105517" y="47700"/>
                    </a:cubicBezTo>
                    <a:cubicBezTo>
                      <a:pt x="105517" y="66423"/>
                      <a:pt x="105517" y="66423"/>
                      <a:pt x="105517" y="66423"/>
                    </a:cubicBezTo>
                    <a:cubicBezTo>
                      <a:pt x="105517" y="66423"/>
                      <a:pt x="103542" y="60432"/>
                      <a:pt x="89059" y="60432"/>
                    </a:cubicBezTo>
                    <a:cubicBezTo>
                      <a:pt x="45329" y="60432"/>
                      <a:pt x="45329" y="60432"/>
                      <a:pt x="45329" y="60432"/>
                    </a:cubicBezTo>
                    <a:cubicBezTo>
                      <a:pt x="45329" y="108650"/>
                      <a:pt x="45329" y="108650"/>
                      <a:pt x="45329" y="108650"/>
                    </a:cubicBezTo>
                    <a:cubicBezTo>
                      <a:pt x="45329" y="115794"/>
                      <a:pt x="57931" y="120000"/>
                      <a:pt x="57931" y="120000"/>
                    </a:cubicBezTo>
                    <a:cubicBezTo>
                      <a:pt x="846" y="120000"/>
                      <a:pt x="846" y="120000"/>
                      <a:pt x="846" y="120000"/>
                    </a:cubicBezTo>
                    <a:cubicBezTo>
                      <a:pt x="846" y="120000"/>
                      <a:pt x="12789" y="116313"/>
                      <a:pt x="12789" y="108650"/>
                    </a:cubicBezTo>
                    <a:cubicBezTo>
                      <a:pt x="12789" y="12616"/>
                      <a:pt x="12789" y="12616"/>
                      <a:pt x="12789" y="12616"/>
                    </a:cubicBezTo>
                    <a:cubicBezTo>
                      <a:pt x="12789" y="4551"/>
                      <a:pt x="0" y="0"/>
                      <a:pt x="0" y="0"/>
                    </a:cubicBez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34" name="Shape 134"/>
              <p:cNvSpPr/>
              <p:nvPr/>
            </p:nvSpPr>
            <p:spPr>
              <a:xfrm>
                <a:off x="2577" y="1171"/>
                <a:ext cx="169" cy="581"/>
              </a:xfrm>
              <a:custGeom>
                <a:pathLst>
                  <a:path extrusionOk="0" h="120000" w="120000">
                    <a:moveTo>
                      <a:pt x="27505" y="0"/>
                    </a:moveTo>
                    <a:cubicBezTo>
                      <a:pt x="120000" y="0"/>
                      <a:pt x="120000" y="0"/>
                      <a:pt x="120000" y="0"/>
                    </a:cubicBezTo>
                    <a:cubicBezTo>
                      <a:pt x="120000" y="0"/>
                      <a:pt x="99334" y="2851"/>
                      <a:pt x="99334" y="7479"/>
                    </a:cubicBezTo>
                    <a:cubicBezTo>
                      <a:pt x="99334" y="88223"/>
                      <a:pt x="99334" y="88223"/>
                      <a:pt x="99334" y="88223"/>
                    </a:cubicBezTo>
                    <a:cubicBezTo>
                      <a:pt x="99334" y="115537"/>
                      <a:pt x="4845" y="120000"/>
                      <a:pt x="0" y="119917"/>
                    </a:cubicBezTo>
                    <a:cubicBezTo>
                      <a:pt x="7980" y="118429"/>
                      <a:pt x="47173" y="108719"/>
                      <a:pt x="47315" y="88223"/>
                    </a:cubicBezTo>
                    <a:cubicBezTo>
                      <a:pt x="47315" y="7479"/>
                      <a:pt x="47315" y="7479"/>
                      <a:pt x="47315" y="7479"/>
                    </a:cubicBezTo>
                    <a:cubicBezTo>
                      <a:pt x="47458" y="3140"/>
                      <a:pt x="27505" y="0"/>
                      <a:pt x="27505" y="0"/>
                    </a:cubicBez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35" name="Shape 135"/>
              <p:cNvSpPr/>
              <p:nvPr/>
            </p:nvSpPr>
            <p:spPr>
              <a:xfrm>
                <a:off x="2763" y="1171"/>
                <a:ext cx="130" cy="416"/>
              </a:xfrm>
              <a:custGeom>
                <a:pathLst>
                  <a:path extrusionOk="0" h="120000" w="120000">
                    <a:moveTo>
                      <a:pt x="0" y="0"/>
                    </a:moveTo>
                    <a:cubicBezTo>
                      <a:pt x="120000" y="0"/>
                      <a:pt x="120000" y="0"/>
                      <a:pt x="120000" y="0"/>
                    </a:cubicBezTo>
                    <a:cubicBezTo>
                      <a:pt x="120000" y="0"/>
                      <a:pt x="93456" y="3973"/>
                      <a:pt x="93456" y="10595"/>
                    </a:cubicBezTo>
                    <a:cubicBezTo>
                      <a:pt x="93456" y="108598"/>
                      <a:pt x="93456" y="108598"/>
                      <a:pt x="93456" y="108598"/>
                    </a:cubicBezTo>
                    <a:cubicBezTo>
                      <a:pt x="93456" y="115623"/>
                      <a:pt x="120000" y="120000"/>
                      <a:pt x="120000" y="120000"/>
                    </a:cubicBezTo>
                    <a:cubicBezTo>
                      <a:pt x="0" y="120000"/>
                      <a:pt x="0" y="120000"/>
                      <a:pt x="0" y="120000"/>
                    </a:cubicBezTo>
                    <a:cubicBezTo>
                      <a:pt x="0" y="120000"/>
                      <a:pt x="26728" y="115623"/>
                      <a:pt x="26728" y="108598"/>
                    </a:cubicBezTo>
                    <a:cubicBezTo>
                      <a:pt x="26728" y="10595"/>
                      <a:pt x="26728" y="10595"/>
                      <a:pt x="26728" y="10595"/>
                    </a:cubicBezTo>
                    <a:cubicBezTo>
                      <a:pt x="26728" y="3973"/>
                      <a:pt x="0" y="0"/>
                      <a:pt x="0" y="0"/>
                    </a:cubicBez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36" name="Shape 136"/>
              <p:cNvSpPr/>
              <p:nvPr/>
            </p:nvSpPr>
            <p:spPr>
              <a:xfrm>
                <a:off x="2895" y="1171"/>
                <a:ext cx="311" cy="416"/>
              </a:xfrm>
              <a:custGeom>
                <a:pathLst>
                  <a:path extrusionOk="0" h="120000" w="120000">
                    <a:moveTo>
                      <a:pt x="9775" y="0"/>
                    </a:moveTo>
                    <a:cubicBezTo>
                      <a:pt x="120000" y="0"/>
                      <a:pt x="120000" y="0"/>
                      <a:pt x="120000" y="0"/>
                    </a:cubicBezTo>
                    <a:cubicBezTo>
                      <a:pt x="110686" y="21776"/>
                      <a:pt x="110686" y="21776"/>
                      <a:pt x="110686" y="21776"/>
                    </a:cubicBezTo>
                    <a:cubicBezTo>
                      <a:pt x="110686" y="21776"/>
                      <a:pt x="107838" y="12616"/>
                      <a:pt x="97216" y="12616"/>
                    </a:cubicBezTo>
                    <a:cubicBezTo>
                      <a:pt x="74355" y="12616"/>
                      <a:pt x="74355" y="12616"/>
                      <a:pt x="74355" y="12616"/>
                    </a:cubicBezTo>
                    <a:cubicBezTo>
                      <a:pt x="74355" y="108650"/>
                      <a:pt x="74355" y="108650"/>
                      <a:pt x="74355" y="108650"/>
                    </a:cubicBezTo>
                    <a:cubicBezTo>
                      <a:pt x="74355" y="114699"/>
                      <a:pt x="85131" y="120000"/>
                      <a:pt x="85131" y="120000"/>
                    </a:cubicBezTo>
                    <a:cubicBezTo>
                      <a:pt x="36023" y="120000"/>
                      <a:pt x="36023" y="120000"/>
                      <a:pt x="36023" y="120000"/>
                    </a:cubicBezTo>
                    <a:cubicBezTo>
                      <a:pt x="36023" y="120000"/>
                      <a:pt x="46645" y="115218"/>
                      <a:pt x="46645" y="108650"/>
                    </a:cubicBezTo>
                    <a:cubicBezTo>
                      <a:pt x="46645" y="12616"/>
                      <a:pt x="46645" y="12616"/>
                      <a:pt x="46645" y="12616"/>
                    </a:cubicBezTo>
                    <a:cubicBezTo>
                      <a:pt x="19089" y="12616"/>
                      <a:pt x="19089" y="12616"/>
                      <a:pt x="19089" y="12616"/>
                    </a:cubicBezTo>
                    <a:cubicBezTo>
                      <a:pt x="11237" y="12616"/>
                      <a:pt x="0" y="23619"/>
                      <a:pt x="0" y="23619"/>
                    </a:cubicBezTo>
                    <a:lnTo>
                      <a:pt x="9775" y="0"/>
                    </a:ln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37" name="Shape 137"/>
              <p:cNvSpPr/>
              <p:nvPr/>
            </p:nvSpPr>
            <p:spPr>
              <a:xfrm>
                <a:off x="3461" y="1171"/>
                <a:ext cx="349" cy="422"/>
              </a:xfrm>
              <a:custGeom>
                <a:pathLst>
                  <a:path extrusionOk="0" h="120000" w="120000">
                    <a:moveTo>
                      <a:pt x="76833" y="0"/>
                    </a:moveTo>
                    <a:cubicBezTo>
                      <a:pt x="120000" y="0"/>
                      <a:pt x="120000" y="0"/>
                      <a:pt x="120000" y="0"/>
                    </a:cubicBezTo>
                    <a:cubicBezTo>
                      <a:pt x="120000" y="0"/>
                      <a:pt x="110774" y="4028"/>
                      <a:pt x="110774" y="10439"/>
                    </a:cubicBezTo>
                    <a:cubicBezTo>
                      <a:pt x="110774" y="81985"/>
                      <a:pt x="110774" y="81985"/>
                      <a:pt x="110774" y="81985"/>
                    </a:cubicBezTo>
                    <a:cubicBezTo>
                      <a:pt x="110705" y="111035"/>
                      <a:pt x="81445" y="120000"/>
                      <a:pt x="61204" y="120000"/>
                    </a:cubicBezTo>
                    <a:cubicBezTo>
                      <a:pt x="41032" y="120000"/>
                      <a:pt x="9500" y="110921"/>
                      <a:pt x="9500" y="81985"/>
                    </a:cubicBezTo>
                    <a:cubicBezTo>
                      <a:pt x="9500" y="10439"/>
                      <a:pt x="9500" y="10439"/>
                      <a:pt x="9500" y="10439"/>
                    </a:cubicBezTo>
                    <a:cubicBezTo>
                      <a:pt x="9569" y="4028"/>
                      <a:pt x="0" y="0"/>
                      <a:pt x="0" y="0"/>
                    </a:cubicBezTo>
                    <a:cubicBezTo>
                      <a:pt x="44406" y="0"/>
                      <a:pt x="44406" y="0"/>
                      <a:pt x="44406" y="0"/>
                    </a:cubicBezTo>
                    <a:cubicBezTo>
                      <a:pt x="44406" y="0"/>
                      <a:pt x="34561" y="3914"/>
                      <a:pt x="34561" y="10439"/>
                    </a:cubicBezTo>
                    <a:cubicBezTo>
                      <a:pt x="34561" y="81985"/>
                      <a:pt x="34561" y="81985"/>
                      <a:pt x="34561" y="81985"/>
                    </a:cubicBezTo>
                    <a:cubicBezTo>
                      <a:pt x="34561" y="97248"/>
                      <a:pt x="46815" y="107234"/>
                      <a:pt x="61204" y="107234"/>
                    </a:cubicBezTo>
                    <a:cubicBezTo>
                      <a:pt x="75593" y="107234"/>
                      <a:pt x="86540" y="96851"/>
                      <a:pt x="86609" y="81985"/>
                    </a:cubicBezTo>
                    <a:cubicBezTo>
                      <a:pt x="86609" y="10439"/>
                      <a:pt x="86609" y="10439"/>
                      <a:pt x="86609" y="10439"/>
                    </a:cubicBezTo>
                    <a:cubicBezTo>
                      <a:pt x="86609" y="4028"/>
                      <a:pt x="76833" y="0"/>
                      <a:pt x="76833" y="0"/>
                    </a:cubicBez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38" name="Shape 138"/>
              <p:cNvSpPr/>
              <p:nvPr/>
            </p:nvSpPr>
            <p:spPr>
              <a:xfrm>
                <a:off x="2240" y="1171"/>
                <a:ext cx="352" cy="424"/>
              </a:xfrm>
              <a:custGeom>
                <a:pathLst>
                  <a:path extrusionOk="0" h="120000" w="120000">
                    <a:moveTo>
                      <a:pt x="76500" y="0"/>
                    </a:moveTo>
                    <a:cubicBezTo>
                      <a:pt x="120000" y="0"/>
                      <a:pt x="120000" y="0"/>
                      <a:pt x="120000" y="0"/>
                    </a:cubicBezTo>
                    <a:cubicBezTo>
                      <a:pt x="120000" y="0"/>
                      <a:pt x="110795" y="4188"/>
                      <a:pt x="110795" y="10528"/>
                    </a:cubicBezTo>
                    <a:cubicBezTo>
                      <a:pt x="110795" y="10528"/>
                      <a:pt x="110727" y="81735"/>
                      <a:pt x="110727" y="81735"/>
                    </a:cubicBezTo>
                    <a:cubicBezTo>
                      <a:pt x="110727" y="110886"/>
                      <a:pt x="80386" y="120000"/>
                      <a:pt x="60136" y="120000"/>
                    </a:cubicBezTo>
                    <a:cubicBezTo>
                      <a:pt x="40159" y="120000"/>
                      <a:pt x="8931" y="110716"/>
                      <a:pt x="8931" y="81735"/>
                    </a:cubicBezTo>
                    <a:cubicBezTo>
                      <a:pt x="8863" y="10528"/>
                      <a:pt x="8863" y="10528"/>
                      <a:pt x="8863" y="10528"/>
                    </a:cubicBezTo>
                    <a:cubicBezTo>
                      <a:pt x="8863" y="4132"/>
                      <a:pt x="0" y="0"/>
                      <a:pt x="0" y="0"/>
                    </a:cubicBezTo>
                    <a:cubicBezTo>
                      <a:pt x="43977" y="0"/>
                      <a:pt x="43977" y="0"/>
                      <a:pt x="43977" y="0"/>
                    </a:cubicBezTo>
                    <a:cubicBezTo>
                      <a:pt x="43977" y="0"/>
                      <a:pt x="33818" y="4132"/>
                      <a:pt x="33818" y="10528"/>
                    </a:cubicBezTo>
                    <a:cubicBezTo>
                      <a:pt x="33750" y="81735"/>
                      <a:pt x="33750" y="81735"/>
                      <a:pt x="33750" y="81735"/>
                    </a:cubicBezTo>
                    <a:cubicBezTo>
                      <a:pt x="33750" y="96792"/>
                      <a:pt x="45886" y="107207"/>
                      <a:pt x="60136" y="107264"/>
                    </a:cubicBezTo>
                    <a:cubicBezTo>
                      <a:pt x="74386" y="107320"/>
                      <a:pt x="85772" y="96679"/>
                      <a:pt x="85772" y="81735"/>
                    </a:cubicBezTo>
                    <a:cubicBezTo>
                      <a:pt x="85840" y="10528"/>
                      <a:pt x="85840" y="10528"/>
                      <a:pt x="85840" y="10528"/>
                    </a:cubicBezTo>
                    <a:cubicBezTo>
                      <a:pt x="85840" y="4132"/>
                      <a:pt x="76500" y="0"/>
                      <a:pt x="76500" y="0"/>
                    </a:cubicBez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39" name="Shape 139"/>
              <p:cNvSpPr/>
              <p:nvPr/>
            </p:nvSpPr>
            <p:spPr>
              <a:xfrm>
                <a:off x="3193" y="1161"/>
                <a:ext cx="268" cy="432"/>
              </a:xfrm>
              <a:custGeom>
                <a:pathLst>
                  <a:path extrusionOk="0" h="120000" w="120000">
                    <a:moveTo>
                      <a:pt x="103087" y="20804"/>
                    </a:moveTo>
                    <a:cubicBezTo>
                      <a:pt x="103087" y="20804"/>
                      <a:pt x="95033" y="12038"/>
                      <a:pt x="71588" y="11983"/>
                    </a:cubicBezTo>
                    <a:cubicBezTo>
                      <a:pt x="48232" y="11927"/>
                      <a:pt x="35436" y="19583"/>
                      <a:pt x="35436" y="29459"/>
                    </a:cubicBezTo>
                    <a:cubicBezTo>
                      <a:pt x="35346" y="40665"/>
                      <a:pt x="48948" y="44882"/>
                      <a:pt x="69977" y="51151"/>
                    </a:cubicBezTo>
                    <a:cubicBezTo>
                      <a:pt x="89932" y="57087"/>
                      <a:pt x="120000" y="65298"/>
                      <a:pt x="119910" y="85991"/>
                    </a:cubicBezTo>
                    <a:cubicBezTo>
                      <a:pt x="119821" y="104521"/>
                      <a:pt x="93243" y="120000"/>
                      <a:pt x="45727" y="120000"/>
                    </a:cubicBezTo>
                    <a:cubicBezTo>
                      <a:pt x="31051" y="120000"/>
                      <a:pt x="10827" y="117004"/>
                      <a:pt x="10827" y="117004"/>
                    </a:cubicBezTo>
                    <a:cubicBezTo>
                      <a:pt x="0" y="94812"/>
                      <a:pt x="0" y="94812"/>
                      <a:pt x="0" y="94812"/>
                    </a:cubicBezTo>
                    <a:cubicBezTo>
                      <a:pt x="10022" y="100915"/>
                      <a:pt x="27919" y="107406"/>
                      <a:pt x="46263" y="107406"/>
                    </a:cubicBezTo>
                    <a:cubicBezTo>
                      <a:pt x="65234" y="107406"/>
                      <a:pt x="87964" y="100138"/>
                      <a:pt x="87964" y="88432"/>
                    </a:cubicBezTo>
                    <a:cubicBezTo>
                      <a:pt x="87964" y="65852"/>
                      <a:pt x="3221" y="69625"/>
                      <a:pt x="3221" y="31789"/>
                    </a:cubicBezTo>
                    <a:cubicBezTo>
                      <a:pt x="3221" y="18807"/>
                      <a:pt x="17807" y="0"/>
                      <a:pt x="68456" y="0"/>
                    </a:cubicBezTo>
                    <a:cubicBezTo>
                      <a:pt x="84832" y="0"/>
                      <a:pt x="103176" y="2940"/>
                      <a:pt x="103176" y="2940"/>
                    </a:cubicBezTo>
                    <a:lnTo>
                      <a:pt x="103087" y="20804"/>
                    </a:ln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grpSp>
      </p:grpSp>
      <p:pic>
        <p:nvPicPr>
          <p:cNvPr id="140" name="Shape 140"/>
          <p:cNvPicPr preferRelativeResize="0"/>
          <p:nvPr/>
        </p:nvPicPr>
        <p:blipFill rotWithShape="1">
          <a:blip r:embed="rId2">
            <a:alphaModFix/>
          </a:blip>
          <a:srcRect b="3975" l="1263" r="0" t="0"/>
          <a:stretch/>
        </p:blipFill>
        <p:spPr>
          <a:xfrm>
            <a:off x="114325" y="0"/>
            <a:ext cx="9028098" cy="4936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ollbild">
    <p:bg>
      <p:bgPr>
        <a:solidFill>
          <a:srgbClr val="FFFFFF"/>
        </a:solidFill>
      </p:bgPr>
    </p:bg>
    <p:spTree>
      <p:nvGrpSpPr>
        <p:cNvPr id="141" name="Shape 141"/>
        <p:cNvGrpSpPr/>
        <p:nvPr/>
      </p:nvGrpSpPr>
      <p:grpSpPr>
        <a:xfrm>
          <a:off x="0" y="0"/>
          <a:ext cx="0" cy="0"/>
          <a:chOff x="0" y="0"/>
          <a:chExt cx="0" cy="0"/>
        </a:xfrm>
      </p:grpSpPr>
      <p:sp>
        <p:nvSpPr>
          <p:cNvPr id="142" name="Shape 142"/>
          <p:cNvSpPr/>
          <p:nvPr/>
        </p:nvSpPr>
        <p:spPr>
          <a:xfrm>
            <a:off x="0" y="0"/>
            <a:ext cx="9144000" cy="51450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143" name="Shape 143"/>
          <p:cNvSpPr txBox="1"/>
          <p:nvPr>
            <p:ph type="ctrTitle"/>
          </p:nvPr>
        </p:nvSpPr>
        <p:spPr>
          <a:xfrm>
            <a:off x="1837575" y="1251908"/>
            <a:ext cx="5445900" cy="2641499"/>
          </a:xfrm>
          <a:prstGeom prst="rect">
            <a:avLst/>
          </a:prstGeom>
          <a:noFill/>
          <a:ln>
            <a:noFill/>
          </a:ln>
        </p:spPr>
        <p:txBody>
          <a:bodyPr anchorCtr="0" anchor="ctr" bIns="91425" lIns="91425" rIns="91425" tIns="91425"/>
          <a:lstStyle>
            <a:lvl1pPr lvl="0" algn="ctr">
              <a:lnSpc>
                <a:spcPct val="100000"/>
              </a:lnSpc>
              <a:spcBef>
                <a:spcPts val="0"/>
              </a:spcBef>
              <a:spcAft>
                <a:spcPts val="0"/>
              </a:spcAft>
              <a:buClr>
                <a:srgbClr val="FFFFFF"/>
              </a:buClr>
              <a:buSzPct val="100000"/>
              <a:buNone/>
              <a:defRPr b="1" sz="4000">
                <a:solidFill>
                  <a:srgbClr val="FFFFFF"/>
                </a:solidFill>
              </a:defRPr>
            </a:lvl1pPr>
            <a:lvl2pPr lvl="1" algn="ctr">
              <a:lnSpc>
                <a:spcPct val="100000"/>
              </a:lnSpc>
              <a:spcBef>
                <a:spcPts val="0"/>
              </a:spcBef>
              <a:spcAft>
                <a:spcPts val="0"/>
              </a:spcAft>
              <a:buClr>
                <a:srgbClr val="FFFFFF"/>
              </a:buClr>
              <a:buSzPct val="100000"/>
              <a:buNone/>
              <a:defRPr b="1" sz="4000">
                <a:solidFill>
                  <a:srgbClr val="FFFFFF"/>
                </a:solidFill>
              </a:defRPr>
            </a:lvl2pPr>
            <a:lvl3pPr lvl="2" algn="ctr">
              <a:lnSpc>
                <a:spcPct val="100000"/>
              </a:lnSpc>
              <a:spcBef>
                <a:spcPts val="0"/>
              </a:spcBef>
              <a:spcAft>
                <a:spcPts val="0"/>
              </a:spcAft>
              <a:buClr>
                <a:srgbClr val="FFFFFF"/>
              </a:buClr>
              <a:buSzPct val="100000"/>
              <a:buNone/>
              <a:defRPr b="1" sz="4000">
                <a:solidFill>
                  <a:srgbClr val="FFFFFF"/>
                </a:solidFill>
              </a:defRPr>
            </a:lvl3pPr>
            <a:lvl4pPr lvl="3" algn="ctr">
              <a:lnSpc>
                <a:spcPct val="100000"/>
              </a:lnSpc>
              <a:spcBef>
                <a:spcPts val="0"/>
              </a:spcBef>
              <a:spcAft>
                <a:spcPts val="0"/>
              </a:spcAft>
              <a:buClr>
                <a:srgbClr val="FFFFFF"/>
              </a:buClr>
              <a:buSzPct val="100000"/>
              <a:buNone/>
              <a:defRPr b="1" sz="4000">
                <a:solidFill>
                  <a:srgbClr val="FFFFFF"/>
                </a:solidFill>
              </a:defRPr>
            </a:lvl4pPr>
            <a:lvl5pPr lvl="4" algn="ctr">
              <a:lnSpc>
                <a:spcPct val="100000"/>
              </a:lnSpc>
              <a:spcBef>
                <a:spcPts val="0"/>
              </a:spcBef>
              <a:spcAft>
                <a:spcPts val="0"/>
              </a:spcAft>
              <a:buClr>
                <a:srgbClr val="FFFFFF"/>
              </a:buClr>
              <a:buSzPct val="100000"/>
              <a:buNone/>
              <a:defRPr b="1" sz="4000">
                <a:solidFill>
                  <a:srgbClr val="FFFFFF"/>
                </a:solidFill>
              </a:defRPr>
            </a:lvl5pPr>
            <a:lvl6pPr lvl="5" algn="ctr">
              <a:lnSpc>
                <a:spcPct val="100000"/>
              </a:lnSpc>
              <a:spcBef>
                <a:spcPts val="0"/>
              </a:spcBef>
              <a:spcAft>
                <a:spcPts val="0"/>
              </a:spcAft>
              <a:buClr>
                <a:srgbClr val="FFFFFF"/>
              </a:buClr>
              <a:buSzPct val="100000"/>
              <a:buNone/>
              <a:defRPr b="1" sz="4000">
                <a:solidFill>
                  <a:srgbClr val="FFFFFF"/>
                </a:solidFill>
              </a:defRPr>
            </a:lvl6pPr>
            <a:lvl7pPr lvl="6" algn="ctr">
              <a:lnSpc>
                <a:spcPct val="100000"/>
              </a:lnSpc>
              <a:spcBef>
                <a:spcPts val="0"/>
              </a:spcBef>
              <a:spcAft>
                <a:spcPts val="0"/>
              </a:spcAft>
              <a:buClr>
                <a:srgbClr val="FFFFFF"/>
              </a:buClr>
              <a:buSzPct val="100000"/>
              <a:buNone/>
              <a:defRPr b="1" sz="4000">
                <a:solidFill>
                  <a:srgbClr val="FFFFFF"/>
                </a:solidFill>
              </a:defRPr>
            </a:lvl7pPr>
            <a:lvl8pPr lvl="7" algn="ctr">
              <a:lnSpc>
                <a:spcPct val="100000"/>
              </a:lnSpc>
              <a:spcBef>
                <a:spcPts val="0"/>
              </a:spcBef>
              <a:spcAft>
                <a:spcPts val="0"/>
              </a:spcAft>
              <a:buClr>
                <a:srgbClr val="FFFFFF"/>
              </a:buClr>
              <a:buSzPct val="100000"/>
              <a:buNone/>
              <a:defRPr b="1" sz="4000">
                <a:solidFill>
                  <a:srgbClr val="FFFFFF"/>
                </a:solidFill>
              </a:defRPr>
            </a:lvl8pPr>
            <a:lvl9pPr lvl="8" algn="ctr">
              <a:lnSpc>
                <a:spcPct val="100000"/>
              </a:lnSpc>
              <a:spcBef>
                <a:spcPts val="0"/>
              </a:spcBef>
              <a:spcAft>
                <a:spcPts val="0"/>
              </a:spcAft>
              <a:buClr>
                <a:srgbClr val="FFFFFF"/>
              </a:buClr>
              <a:buSzPct val="100000"/>
              <a:buNone/>
              <a:defRPr b="1" sz="40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Header and text">
    <p:spTree>
      <p:nvGrpSpPr>
        <p:cNvPr id="32" name="Shape 32"/>
        <p:cNvGrpSpPr/>
        <p:nvPr/>
      </p:nvGrpSpPr>
      <p:grpSpPr>
        <a:xfrm>
          <a:off x="0" y="0"/>
          <a:ext cx="0" cy="0"/>
          <a:chOff x="0" y="0"/>
          <a:chExt cx="0" cy="0"/>
        </a:xfrm>
      </p:grpSpPr>
      <p:pic>
        <p:nvPicPr>
          <p:cNvPr descr="background2.png" id="33" name="Shape 33"/>
          <p:cNvPicPr preferRelativeResize="0"/>
          <p:nvPr/>
        </p:nvPicPr>
        <p:blipFill rotWithShape="1">
          <a:blip r:embed="rId2">
            <a:alphaModFix/>
          </a:blip>
          <a:srcRect b="4003" l="0" r="0" t="0"/>
          <a:stretch/>
        </p:blipFill>
        <p:spPr>
          <a:xfrm>
            <a:off x="0" y="2049"/>
            <a:ext cx="9144000" cy="4935075"/>
          </a:xfrm>
          <a:prstGeom prst="rect">
            <a:avLst/>
          </a:prstGeom>
          <a:noFill/>
          <a:ln>
            <a:noFill/>
          </a:ln>
        </p:spPr>
      </p:pic>
      <p:sp>
        <p:nvSpPr>
          <p:cNvPr id="34" name="Shape 34"/>
          <p:cNvSpPr txBox="1"/>
          <p:nvPr>
            <p:ph type="title"/>
          </p:nvPr>
        </p:nvSpPr>
        <p:spPr>
          <a:xfrm>
            <a:off x="233362" y="128588"/>
            <a:ext cx="7564500" cy="6255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5pPr>
            <a:lvl6pPr indent="0" lvl="5" marL="4572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6pPr>
            <a:lvl7pPr indent="0" lvl="6" marL="9144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7pPr>
            <a:lvl8pPr indent="0" lvl="7" marL="13716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8pPr>
            <a:lvl9pPr indent="0" lvl="8" marL="18288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9pPr>
          </a:lstStyle>
          <a:p/>
        </p:txBody>
      </p:sp>
      <p:sp>
        <p:nvSpPr>
          <p:cNvPr id="35" name="Shape 35"/>
          <p:cNvSpPr txBox="1"/>
          <p:nvPr>
            <p:ph idx="1" type="body"/>
          </p:nvPr>
        </p:nvSpPr>
        <p:spPr>
          <a:xfrm>
            <a:off x="233362" y="1081087"/>
            <a:ext cx="8645400" cy="3743400"/>
          </a:xfrm>
          <a:prstGeom prst="rect">
            <a:avLst/>
          </a:prstGeom>
          <a:noFill/>
          <a:ln>
            <a:noFill/>
          </a:ln>
        </p:spPr>
        <p:txBody>
          <a:bodyPr anchorCtr="0" anchor="t" bIns="91425" lIns="91425" rIns="91425" tIns="91425"/>
          <a:lstStyle>
            <a:lvl1pPr indent="-127000" lvl="0" marL="266700" marR="0" rtl="0" algn="l">
              <a:lnSpc>
                <a:spcPct val="110000"/>
              </a:lnSpc>
              <a:spcBef>
                <a:spcPts val="440"/>
              </a:spcBef>
              <a:spcAft>
                <a:spcPts val="220"/>
              </a:spcAft>
              <a:buClr>
                <a:srgbClr val="A30B1A"/>
              </a:buClr>
              <a:buFont typeface="Arial"/>
              <a:buChar char="●"/>
              <a:defRPr b="0" i="0" sz="2200" u="none" cap="none" strike="noStrike">
                <a:solidFill>
                  <a:schemeClr val="dk1"/>
                </a:solidFill>
                <a:latin typeface="Arial"/>
                <a:ea typeface="Arial"/>
                <a:cs typeface="Arial"/>
                <a:sym typeface="Arial"/>
              </a:defRPr>
            </a:lvl1pPr>
            <a:lvl2pPr indent="-133350" lvl="1" marL="514350" marR="0" rtl="0" algn="l">
              <a:lnSpc>
                <a:spcPct val="110000"/>
              </a:lnSpc>
              <a:spcBef>
                <a:spcPts val="360"/>
              </a:spcBef>
              <a:spcAft>
                <a:spcPts val="180"/>
              </a:spcAft>
              <a:buClr>
                <a:srgbClr val="000000"/>
              </a:buClr>
              <a:buSzPct val="77777"/>
              <a:buFont typeface="Courier New"/>
              <a:buChar char="o"/>
              <a:defRPr b="0" i="0" sz="1800" u="none" cap="none" strike="noStrike">
                <a:solidFill>
                  <a:schemeClr val="dk1"/>
                </a:solidFill>
                <a:latin typeface="Arial"/>
                <a:ea typeface="Arial"/>
                <a:cs typeface="Arial"/>
                <a:sym typeface="Arial"/>
              </a:defRPr>
            </a:lvl2pPr>
            <a:lvl3pPr indent="-3175" lvl="2" marL="536575" marR="0" rtl="0" algn="l">
              <a:lnSpc>
                <a:spcPct val="110000"/>
              </a:lnSpc>
              <a:spcBef>
                <a:spcPts val="320"/>
              </a:spcBef>
              <a:spcAft>
                <a:spcPts val="160"/>
              </a:spcAft>
              <a:buClr>
                <a:srgbClr val="000000"/>
              </a:buClr>
              <a:buFont typeface="Arial"/>
              <a:buChar char="■"/>
              <a:defRPr b="0" i="0" sz="1600" u="none" cap="none" strike="noStrike">
                <a:solidFill>
                  <a:schemeClr val="dk1"/>
                </a:solidFill>
                <a:latin typeface="Arial"/>
                <a:ea typeface="Arial"/>
                <a:cs typeface="Arial"/>
                <a:sym typeface="Arial"/>
              </a:defRPr>
            </a:lvl3pPr>
            <a:lvl4pPr indent="-101600" lvl="3" marL="717550" marR="0" rtl="0" algn="l">
              <a:lnSpc>
                <a:spcPct val="110000"/>
              </a:lnSpc>
              <a:spcBef>
                <a:spcPts val="280"/>
              </a:spcBef>
              <a:spcAft>
                <a:spcPts val="140"/>
              </a:spcAft>
              <a:buClr>
                <a:srgbClr val="000000"/>
              </a:buClr>
              <a:buSzPct val="100000"/>
              <a:buFont typeface="Arial"/>
              <a:buChar char="●"/>
              <a:defRPr b="0" i="0" sz="14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000000"/>
              </a:buClr>
              <a:buSzPct val="70000"/>
              <a:buFont typeface="Courier New"/>
              <a:buChar char="o"/>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rgbClr val="000000"/>
              </a:buClr>
              <a:buSzPct val="70000"/>
              <a:buFont typeface="Wingdings"/>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rgbClr val="000000"/>
              </a:buClr>
              <a:buSzPct val="7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rgbClr val="000000"/>
              </a:buClr>
              <a:buSzPct val="70000"/>
              <a:buFont typeface="Courier New"/>
              <a:buChar char="o"/>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rgbClr val="000000"/>
              </a:buClr>
              <a:buSzPct val="70000"/>
              <a:buFont typeface="Wingdings"/>
              <a:buChar char="§"/>
              <a:defRPr b="0" i="0" sz="2000" u="none" cap="none" strike="noStrike">
                <a:solidFill>
                  <a:schemeClr val="dk1"/>
                </a:solidFill>
                <a:latin typeface="Arial"/>
                <a:ea typeface="Arial"/>
                <a:cs typeface="Arial"/>
                <a:sym typeface="Arial"/>
              </a:defRPr>
            </a:lvl9pPr>
          </a:lstStyle>
          <a:p/>
        </p:txBody>
      </p:sp>
      <p:sp>
        <p:nvSpPr>
          <p:cNvPr id="36" name="Shape 36"/>
          <p:cNvSpPr txBox="1"/>
          <p:nvPr>
            <p:ph idx="12" type="sldNum"/>
          </p:nvPr>
        </p:nvSpPr>
        <p:spPr>
          <a:xfrm>
            <a:off x="4300537" y="4938712"/>
            <a:ext cx="539700" cy="2016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fld id="{00000000-1234-1234-1234-123412341234}" type="slidenum">
              <a:rPr lang="en-US" sz="800">
                <a:solidFill>
                  <a:schemeClr val="dk1"/>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 columns">
    <p:spTree>
      <p:nvGrpSpPr>
        <p:cNvPr id="37" name="Shape 37"/>
        <p:cNvGrpSpPr/>
        <p:nvPr/>
      </p:nvGrpSpPr>
      <p:grpSpPr>
        <a:xfrm>
          <a:off x="0" y="0"/>
          <a:ext cx="0" cy="0"/>
          <a:chOff x="0" y="0"/>
          <a:chExt cx="0" cy="0"/>
        </a:xfrm>
      </p:grpSpPr>
      <p:pic>
        <p:nvPicPr>
          <p:cNvPr descr="background2.png" id="38" name="Shape 38"/>
          <p:cNvPicPr preferRelativeResize="0"/>
          <p:nvPr/>
        </p:nvPicPr>
        <p:blipFill rotWithShape="1">
          <a:blip r:embed="rId2">
            <a:alphaModFix/>
          </a:blip>
          <a:srcRect b="4003" l="0" r="0" t="0"/>
          <a:stretch/>
        </p:blipFill>
        <p:spPr>
          <a:xfrm>
            <a:off x="0" y="2049"/>
            <a:ext cx="9144000" cy="4935075"/>
          </a:xfrm>
          <a:prstGeom prst="rect">
            <a:avLst/>
          </a:prstGeom>
          <a:noFill/>
          <a:ln>
            <a:noFill/>
          </a:ln>
        </p:spPr>
      </p:pic>
      <p:sp>
        <p:nvSpPr>
          <p:cNvPr id="39" name="Shape 39"/>
          <p:cNvSpPr txBox="1"/>
          <p:nvPr>
            <p:ph type="title"/>
          </p:nvPr>
        </p:nvSpPr>
        <p:spPr>
          <a:xfrm>
            <a:off x="233362" y="128588"/>
            <a:ext cx="7564500" cy="6255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5pPr>
            <a:lvl6pPr indent="0" lvl="5" marL="4572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6pPr>
            <a:lvl7pPr indent="0" lvl="6" marL="9144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7pPr>
            <a:lvl8pPr indent="0" lvl="7" marL="13716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8pPr>
            <a:lvl9pPr indent="0" lvl="8" marL="18288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9pPr>
          </a:lstStyle>
          <a:p/>
        </p:txBody>
      </p:sp>
      <p:sp>
        <p:nvSpPr>
          <p:cNvPr id="40" name="Shape 40"/>
          <p:cNvSpPr txBox="1"/>
          <p:nvPr>
            <p:ph idx="1" type="body"/>
          </p:nvPr>
        </p:nvSpPr>
        <p:spPr>
          <a:xfrm>
            <a:off x="233368" y="1081100"/>
            <a:ext cx="4247100" cy="3743400"/>
          </a:xfrm>
          <a:prstGeom prst="rect">
            <a:avLst/>
          </a:prstGeom>
          <a:noFill/>
          <a:ln>
            <a:noFill/>
          </a:ln>
        </p:spPr>
        <p:txBody>
          <a:bodyPr anchorCtr="0" anchor="t" bIns="91425" lIns="91425" rIns="91425" tIns="91425"/>
          <a:lstStyle>
            <a:lvl1pPr indent="-127000" lvl="0" marL="266700" marR="0" rtl="0" algn="l">
              <a:lnSpc>
                <a:spcPct val="110000"/>
              </a:lnSpc>
              <a:spcBef>
                <a:spcPts val="440"/>
              </a:spcBef>
              <a:spcAft>
                <a:spcPts val="220"/>
              </a:spcAft>
              <a:buClr>
                <a:srgbClr val="A30B1A"/>
              </a:buClr>
              <a:buFont typeface="Arial"/>
              <a:buChar char="●"/>
              <a:defRPr b="0" i="0" sz="2200" u="none" cap="none" strike="noStrike">
                <a:solidFill>
                  <a:schemeClr val="dk1"/>
                </a:solidFill>
                <a:latin typeface="Arial"/>
                <a:ea typeface="Arial"/>
                <a:cs typeface="Arial"/>
                <a:sym typeface="Arial"/>
              </a:defRPr>
            </a:lvl1pPr>
            <a:lvl2pPr indent="-133350" lvl="1" marL="514350" marR="0" rtl="0" algn="l">
              <a:lnSpc>
                <a:spcPct val="110000"/>
              </a:lnSpc>
              <a:spcBef>
                <a:spcPts val="360"/>
              </a:spcBef>
              <a:spcAft>
                <a:spcPts val="180"/>
              </a:spcAft>
              <a:buClr>
                <a:srgbClr val="000000"/>
              </a:buClr>
              <a:buSzPct val="77777"/>
              <a:buFont typeface="Courier New"/>
              <a:buChar char="o"/>
              <a:defRPr b="0" i="0" sz="1800" u="none" cap="none" strike="noStrike">
                <a:solidFill>
                  <a:schemeClr val="dk1"/>
                </a:solidFill>
                <a:latin typeface="Arial"/>
                <a:ea typeface="Arial"/>
                <a:cs typeface="Arial"/>
                <a:sym typeface="Arial"/>
              </a:defRPr>
            </a:lvl2pPr>
            <a:lvl3pPr indent="-3175" lvl="2" marL="536575" marR="0" rtl="0" algn="l">
              <a:lnSpc>
                <a:spcPct val="110000"/>
              </a:lnSpc>
              <a:spcBef>
                <a:spcPts val="320"/>
              </a:spcBef>
              <a:spcAft>
                <a:spcPts val="160"/>
              </a:spcAft>
              <a:buClr>
                <a:srgbClr val="000000"/>
              </a:buClr>
              <a:buFont typeface="Arial"/>
              <a:buChar char="■"/>
              <a:defRPr b="0" i="0" sz="1600" u="none" cap="none" strike="noStrike">
                <a:solidFill>
                  <a:schemeClr val="dk1"/>
                </a:solidFill>
                <a:latin typeface="Arial"/>
                <a:ea typeface="Arial"/>
                <a:cs typeface="Arial"/>
                <a:sym typeface="Arial"/>
              </a:defRPr>
            </a:lvl3pPr>
            <a:lvl4pPr indent="-101600" lvl="3" marL="717550" marR="0" rtl="0" algn="l">
              <a:lnSpc>
                <a:spcPct val="110000"/>
              </a:lnSpc>
              <a:spcBef>
                <a:spcPts val="280"/>
              </a:spcBef>
              <a:spcAft>
                <a:spcPts val="140"/>
              </a:spcAft>
              <a:buClr>
                <a:srgbClr val="000000"/>
              </a:buClr>
              <a:buSzPct val="100000"/>
              <a:buFont typeface="Arial"/>
              <a:buChar char="●"/>
              <a:defRPr b="0" i="0" sz="14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000000"/>
              </a:buClr>
              <a:buSzPct val="70000"/>
              <a:buFont typeface="Courier New"/>
              <a:buChar char="o"/>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rgbClr val="000000"/>
              </a:buClr>
              <a:buSzPct val="70000"/>
              <a:buFont typeface="Wingdings"/>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rgbClr val="000000"/>
              </a:buClr>
              <a:buSzPct val="7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rgbClr val="000000"/>
              </a:buClr>
              <a:buSzPct val="70000"/>
              <a:buFont typeface="Courier New"/>
              <a:buChar char="o"/>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rgbClr val="000000"/>
              </a:buClr>
              <a:buSzPct val="70000"/>
              <a:buFont typeface="Wingdings"/>
              <a:buChar char="§"/>
              <a:defRPr b="0" i="0" sz="2000" u="none" cap="none" strike="noStrike">
                <a:solidFill>
                  <a:schemeClr val="dk1"/>
                </a:solidFill>
                <a:latin typeface="Arial"/>
                <a:ea typeface="Arial"/>
                <a:cs typeface="Arial"/>
                <a:sym typeface="Arial"/>
              </a:defRPr>
            </a:lvl9pPr>
          </a:lstStyle>
          <a:p/>
        </p:txBody>
      </p:sp>
      <p:sp>
        <p:nvSpPr>
          <p:cNvPr id="41" name="Shape 41"/>
          <p:cNvSpPr txBox="1"/>
          <p:nvPr>
            <p:ph idx="12" type="sldNum"/>
          </p:nvPr>
        </p:nvSpPr>
        <p:spPr>
          <a:xfrm>
            <a:off x="4300537" y="4938712"/>
            <a:ext cx="539700" cy="2016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fld id="{00000000-1234-1234-1234-123412341234}" type="slidenum">
              <a:rPr lang="en-US" sz="800">
                <a:solidFill>
                  <a:schemeClr val="dk1"/>
                </a:solidFill>
                <a:latin typeface="Arial"/>
                <a:ea typeface="Arial"/>
                <a:cs typeface="Arial"/>
                <a:sym typeface="Arial"/>
              </a:rPr>
              <a:t>‹#›</a:t>
            </a:fld>
          </a:p>
        </p:txBody>
      </p:sp>
      <p:sp>
        <p:nvSpPr>
          <p:cNvPr id="42" name="Shape 42"/>
          <p:cNvSpPr txBox="1"/>
          <p:nvPr>
            <p:ph idx="2" type="body"/>
          </p:nvPr>
        </p:nvSpPr>
        <p:spPr>
          <a:xfrm>
            <a:off x="4640093" y="1081100"/>
            <a:ext cx="4247099" cy="3743400"/>
          </a:xfrm>
          <a:prstGeom prst="rect">
            <a:avLst/>
          </a:prstGeom>
          <a:noFill/>
          <a:ln>
            <a:noFill/>
          </a:ln>
        </p:spPr>
        <p:txBody>
          <a:bodyPr anchorCtr="0" anchor="t" bIns="91425" lIns="91425" rIns="91425" tIns="91425"/>
          <a:lstStyle>
            <a:lvl1pPr indent="-127000" lvl="0" marL="266700" marR="0" rtl="0" algn="l">
              <a:lnSpc>
                <a:spcPct val="110000"/>
              </a:lnSpc>
              <a:spcBef>
                <a:spcPts val="440"/>
              </a:spcBef>
              <a:spcAft>
                <a:spcPts val="220"/>
              </a:spcAft>
              <a:buClr>
                <a:srgbClr val="A30B1A"/>
              </a:buClr>
              <a:buFont typeface="Arial"/>
              <a:buChar char="●"/>
              <a:defRPr b="0" i="0" sz="2200" u="none" cap="none" strike="noStrike">
                <a:solidFill>
                  <a:schemeClr val="dk1"/>
                </a:solidFill>
                <a:latin typeface="Arial"/>
                <a:ea typeface="Arial"/>
                <a:cs typeface="Arial"/>
                <a:sym typeface="Arial"/>
              </a:defRPr>
            </a:lvl1pPr>
            <a:lvl2pPr indent="-133350" lvl="1" marL="514350" marR="0" rtl="0" algn="l">
              <a:lnSpc>
                <a:spcPct val="110000"/>
              </a:lnSpc>
              <a:spcBef>
                <a:spcPts val="360"/>
              </a:spcBef>
              <a:spcAft>
                <a:spcPts val="180"/>
              </a:spcAft>
              <a:buClr>
                <a:srgbClr val="000000"/>
              </a:buClr>
              <a:buSzPct val="77777"/>
              <a:buFont typeface="Courier New"/>
              <a:buChar char="o"/>
              <a:defRPr b="0" i="0" sz="1800" u="none" cap="none" strike="noStrike">
                <a:solidFill>
                  <a:schemeClr val="dk1"/>
                </a:solidFill>
                <a:latin typeface="Arial"/>
                <a:ea typeface="Arial"/>
                <a:cs typeface="Arial"/>
                <a:sym typeface="Arial"/>
              </a:defRPr>
            </a:lvl2pPr>
            <a:lvl3pPr indent="-3175" lvl="2" marL="536575" marR="0" rtl="0" algn="l">
              <a:lnSpc>
                <a:spcPct val="110000"/>
              </a:lnSpc>
              <a:spcBef>
                <a:spcPts val="320"/>
              </a:spcBef>
              <a:spcAft>
                <a:spcPts val="160"/>
              </a:spcAft>
              <a:buClr>
                <a:srgbClr val="000000"/>
              </a:buClr>
              <a:buFont typeface="Arial"/>
              <a:buChar char="■"/>
              <a:defRPr b="0" i="0" sz="1600" u="none" cap="none" strike="noStrike">
                <a:solidFill>
                  <a:schemeClr val="dk1"/>
                </a:solidFill>
                <a:latin typeface="Arial"/>
                <a:ea typeface="Arial"/>
                <a:cs typeface="Arial"/>
                <a:sym typeface="Arial"/>
              </a:defRPr>
            </a:lvl3pPr>
            <a:lvl4pPr indent="-101600" lvl="3" marL="717550" marR="0" rtl="0" algn="l">
              <a:lnSpc>
                <a:spcPct val="110000"/>
              </a:lnSpc>
              <a:spcBef>
                <a:spcPts val="280"/>
              </a:spcBef>
              <a:spcAft>
                <a:spcPts val="140"/>
              </a:spcAft>
              <a:buClr>
                <a:srgbClr val="000000"/>
              </a:buClr>
              <a:buSzPct val="100000"/>
              <a:buFont typeface="Arial"/>
              <a:buChar char="●"/>
              <a:defRPr b="0" i="0" sz="14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000000"/>
              </a:buClr>
              <a:buSzPct val="70000"/>
              <a:buFont typeface="Courier New"/>
              <a:buChar char="o"/>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rgbClr val="000000"/>
              </a:buClr>
              <a:buSzPct val="70000"/>
              <a:buFont typeface="Wingdings"/>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rgbClr val="000000"/>
              </a:buClr>
              <a:buSzPct val="7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rgbClr val="000000"/>
              </a:buClr>
              <a:buSzPct val="70000"/>
              <a:buFont typeface="Courier New"/>
              <a:buChar char="o"/>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rgbClr val="000000"/>
              </a:buClr>
              <a:buSzPct val="70000"/>
              <a:buFont typeface="Wingdings"/>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ly Header">
    <p:spTree>
      <p:nvGrpSpPr>
        <p:cNvPr id="43" name="Shape 43"/>
        <p:cNvGrpSpPr/>
        <p:nvPr/>
      </p:nvGrpSpPr>
      <p:grpSpPr>
        <a:xfrm>
          <a:off x="0" y="0"/>
          <a:ext cx="0" cy="0"/>
          <a:chOff x="0" y="0"/>
          <a:chExt cx="0" cy="0"/>
        </a:xfrm>
      </p:grpSpPr>
      <p:pic>
        <p:nvPicPr>
          <p:cNvPr descr="background2.png" id="44" name="Shape 44"/>
          <p:cNvPicPr preferRelativeResize="0"/>
          <p:nvPr/>
        </p:nvPicPr>
        <p:blipFill rotWithShape="1">
          <a:blip r:embed="rId2">
            <a:alphaModFix/>
          </a:blip>
          <a:srcRect b="4003" l="0" r="0" t="0"/>
          <a:stretch/>
        </p:blipFill>
        <p:spPr>
          <a:xfrm>
            <a:off x="0" y="2049"/>
            <a:ext cx="9144000" cy="4935075"/>
          </a:xfrm>
          <a:prstGeom prst="rect">
            <a:avLst/>
          </a:prstGeom>
          <a:noFill/>
          <a:ln>
            <a:noFill/>
          </a:ln>
        </p:spPr>
      </p:pic>
      <p:sp>
        <p:nvSpPr>
          <p:cNvPr id="45" name="Shape 45"/>
          <p:cNvSpPr txBox="1"/>
          <p:nvPr>
            <p:ph type="title"/>
          </p:nvPr>
        </p:nvSpPr>
        <p:spPr>
          <a:xfrm>
            <a:off x="233362" y="128588"/>
            <a:ext cx="7564500" cy="6255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5pPr>
            <a:lvl6pPr indent="0" lvl="5" marL="4572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6pPr>
            <a:lvl7pPr indent="0" lvl="6" marL="9144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7pPr>
            <a:lvl8pPr indent="0" lvl="7" marL="13716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8pPr>
            <a:lvl9pPr indent="0" lvl="8" marL="18288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9pPr>
          </a:lstStyle>
          <a:p/>
        </p:txBody>
      </p:sp>
      <p:sp>
        <p:nvSpPr>
          <p:cNvPr id="46" name="Shape 46"/>
          <p:cNvSpPr txBox="1"/>
          <p:nvPr>
            <p:ph idx="12" type="sldNum"/>
          </p:nvPr>
        </p:nvSpPr>
        <p:spPr>
          <a:xfrm>
            <a:off x="4300537" y="4938712"/>
            <a:ext cx="539700" cy="2016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fld id="{00000000-1234-1234-1234-123412341234}" type="slidenum">
              <a:rPr lang="en-US" sz="800">
                <a:solidFill>
                  <a:schemeClr val="dk1"/>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Master">
    <p:spTree>
      <p:nvGrpSpPr>
        <p:cNvPr id="47" name="Shape 47"/>
        <p:cNvGrpSpPr/>
        <p:nvPr/>
      </p:nvGrpSpPr>
      <p:grpSpPr>
        <a:xfrm>
          <a:off x="0" y="0"/>
          <a:ext cx="0" cy="0"/>
          <a:chOff x="0" y="0"/>
          <a:chExt cx="0" cy="0"/>
        </a:xfrm>
      </p:grpSpPr>
      <p:sp>
        <p:nvSpPr>
          <p:cNvPr id="48" name="Shape 48"/>
          <p:cNvSpPr txBox="1"/>
          <p:nvPr>
            <p:ph type="ctrTitle"/>
          </p:nvPr>
        </p:nvSpPr>
        <p:spPr>
          <a:xfrm>
            <a:off x="233362" y="2405063"/>
            <a:ext cx="7129461" cy="6604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5pPr>
            <a:lvl6pPr indent="0" lvl="5" marL="4572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6pPr>
            <a:lvl7pPr indent="0" lvl="6" marL="9144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7pPr>
            <a:lvl8pPr indent="0" lvl="7" marL="13716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8pPr>
            <a:lvl9pPr indent="0" lvl="8" marL="18288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9pPr>
          </a:lstStyle>
          <a:p/>
        </p:txBody>
      </p:sp>
      <p:sp>
        <p:nvSpPr>
          <p:cNvPr id="49" name="Shape 49"/>
          <p:cNvSpPr txBox="1"/>
          <p:nvPr>
            <p:ph idx="1" type="subTitle"/>
          </p:nvPr>
        </p:nvSpPr>
        <p:spPr>
          <a:xfrm>
            <a:off x="233362" y="2055813"/>
            <a:ext cx="7129461" cy="431799"/>
          </a:xfrm>
          <a:prstGeom prst="rect">
            <a:avLst/>
          </a:prstGeom>
          <a:noFill/>
          <a:ln>
            <a:noFill/>
          </a:ln>
        </p:spPr>
        <p:txBody>
          <a:bodyPr anchorCtr="0" anchor="b" bIns="91425" lIns="91425" rIns="91425" tIns="91425"/>
          <a:lstStyle>
            <a:lvl1pPr indent="0" lvl="0" marL="0" marR="0" rtl="0" algn="l">
              <a:lnSpc>
                <a:spcPct val="110000"/>
              </a:lnSpc>
              <a:spcBef>
                <a:spcPts val="400"/>
              </a:spcBef>
              <a:spcAft>
                <a:spcPts val="200"/>
              </a:spcAft>
              <a:buClr>
                <a:srgbClr val="A30B1A"/>
              </a:buClr>
              <a:buFont typeface="Noto Sans Symbols"/>
              <a:buNone/>
              <a:defRPr b="0" i="0" sz="2000" u="none" cap="none" strike="noStrike">
                <a:solidFill>
                  <a:schemeClr val="lt1"/>
                </a:solidFill>
                <a:latin typeface="Arial"/>
                <a:ea typeface="Arial"/>
                <a:cs typeface="Arial"/>
                <a:sym typeface="Arial"/>
              </a:defRPr>
            </a:lvl1pPr>
            <a:lvl2pPr indent="-133350" lvl="1" marL="514350" marR="0" rtl="0" algn="l">
              <a:lnSpc>
                <a:spcPct val="110000"/>
              </a:lnSpc>
              <a:spcBef>
                <a:spcPts val="360"/>
              </a:spcBef>
              <a:spcAft>
                <a:spcPts val="180"/>
              </a:spcAft>
              <a:buClr>
                <a:srgbClr val="87867E"/>
              </a:buClr>
              <a:buSzPct val="100000"/>
              <a:buFont typeface="Noto Sans Symbols"/>
              <a:buChar char="■"/>
              <a:defRPr b="0" i="0" sz="1800" u="none" cap="none" strike="noStrike">
                <a:solidFill>
                  <a:schemeClr val="dk1"/>
                </a:solidFill>
                <a:latin typeface="Arial"/>
                <a:ea typeface="Arial"/>
                <a:cs typeface="Arial"/>
                <a:sym typeface="Arial"/>
              </a:defRPr>
            </a:lvl2pPr>
            <a:lvl3pPr indent="-3175" lvl="2" marL="536575" marR="0" rtl="0" algn="l">
              <a:lnSpc>
                <a:spcPct val="110000"/>
              </a:lnSpc>
              <a:spcBef>
                <a:spcPts val="320"/>
              </a:spcBef>
              <a:spcAft>
                <a:spcPts val="160"/>
              </a:spcAft>
              <a:buClr>
                <a:srgbClr val="808080"/>
              </a:buClr>
              <a:buFont typeface="Noto Sans Symbols"/>
              <a:buNone/>
              <a:defRPr b="0" i="0" sz="1600" u="none" cap="none" strike="noStrike">
                <a:solidFill>
                  <a:schemeClr val="dk1"/>
                </a:solidFill>
                <a:latin typeface="Arial"/>
                <a:ea typeface="Arial"/>
                <a:cs typeface="Arial"/>
                <a:sym typeface="Arial"/>
              </a:defRPr>
            </a:lvl3pPr>
            <a:lvl4pPr indent="-101600" lvl="3" marL="717550" marR="0" rtl="0" algn="l">
              <a:lnSpc>
                <a:spcPct val="110000"/>
              </a:lnSpc>
              <a:spcBef>
                <a:spcPts val="280"/>
              </a:spcBef>
              <a:spcAft>
                <a:spcPts val="140"/>
              </a:spcAft>
              <a:buClr>
                <a:srgbClr val="87867E"/>
              </a:buClr>
              <a:buSzPct val="50000"/>
              <a:buFont typeface="Noto Sans Symbols"/>
              <a:buChar char="●"/>
              <a:defRPr b="0" i="0" sz="14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50" name="Shape 50"/>
          <p:cNvGrpSpPr/>
          <p:nvPr/>
        </p:nvGrpSpPr>
        <p:grpSpPr>
          <a:xfrm>
            <a:off x="7608887" y="114300"/>
            <a:ext cx="1417636" cy="792163"/>
            <a:chOff x="4793" y="72"/>
            <a:chExt cx="893" cy="499"/>
          </a:xfrm>
        </p:grpSpPr>
        <p:sp>
          <p:nvSpPr>
            <p:cNvPr id="51" name="Shape 51"/>
            <p:cNvSpPr/>
            <p:nvPr/>
          </p:nvSpPr>
          <p:spPr>
            <a:xfrm>
              <a:off x="4793" y="72"/>
              <a:ext cx="893" cy="4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52" name="Shape 52"/>
            <p:cNvSpPr/>
            <p:nvPr/>
          </p:nvSpPr>
          <p:spPr>
            <a:xfrm>
              <a:off x="4836" y="490"/>
              <a:ext cx="22" cy="36"/>
            </a:xfrm>
            <a:custGeom>
              <a:pathLst>
                <a:path extrusionOk="0" h="120000" w="120000">
                  <a:moveTo>
                    <a:pt x="0" y="115118"/>
                  </a:moveTo>
                  <a:cubicBezTo>
                    <a:pt x="0" y="101259"/>
                    <a:pt x="0" y="101259"/>
                    <a:pt x="0" y="101259"/>
                  </a:cubicBezTo>
                  <a:cubicBezTo>
                    <a:pt x="12440" y="105511"/>
                    <a:pt x="27732" y="107716"/>
                    <a:pt x="45874" y="107716"/>
                  </a:cubicBezTo>
                  <a:cubicBezTo>
                    <a:pt x="76717" y="107716"/>
                    <a:pt x="92008" y="101574"/>
                    <a:pt x="92008" y="89448"/>
                  </a:cubicBezTo>
                  <a:cubicBezTo>
                    <a:pt x="92008" y="84724"/>
                    <a:pt x="89416" y="80787"/>
                    <a:pt x="84233" y="77637"/>
                  </a:cubicBezTo>
                  <a:cubicBezTo>
                    <a:pt x="80086" y="75118"/>
                    <a:pt x="75421" y="72913"/>
                    <a:pt x="70237" y="71181"/>
                  </a:cubicBezTo>
                  <a:cubicBezTo>
                    <a:pt x="65572" y="69606"/>
                    <a:pt x="59870" y="67874"/>
                    <a:pt x="52613" y="65669"/>
                  </a:cubicBezTo>
                  <a:cubicBezTo>
                    <a:pt x="34989" y="60472"/>
                    <a:pt x="23066" y="55433"/>
                    <a:pt x="16069" y="50866"/>
                  </a:cubicBezTo>
                  <a:cubicBezTo>
                    <a:pt x="7516" y="45039"/>
                    <a:pt x="3110" y="38110"/>
                    <a:pt x="3110" y="29921"/>
                  </a:cubicBezTo>
                  <a:cubicBezTo>
                    <a:pt x="3110" y="19527"/>
                    <a:pt x="9848" y="11653"/>
                    <a:pt x="23326" y="6456"/>
                  </a:cubicBezTo>
                  <a:cubicBezTo>
                    <a:pt x="34730" y="2047"/>
                    <a:pt x="48984" y="0"/>
                    <a:pt x="66609" y="0"/>
                  </a:cubicBezTo>
                  <a:cubicBezTo>
                    <a:pt x="78790" y="0"/>
                    <a:pt x="92008" y="1259"/>
                    <a:pt x="106522" y="3779"/>
                  </a:cubicBezTo>
                  <a:cubicBezTo>
                    <a:pt x="106522" y="16692"/>
                    <a:pt x="106522" y="16692"/>
                    <a:pt x="106522" y="16692"/>
                  </a:cubicBezTo>
                  <a:cubicBezTo>
                    <a:pt x="94341" y="13385"/>
                    <a:pt x="81382" y="11653"/>
                    <a:pt x="67904" y="11653"/>
                  </a:cubicBezTo>
                  <a:cubicBezTo>
                    <a:pt x="57537" y="11653"/>
                    <a:pt x="48725" y="12913"/>
                    <a:pt x="41987" y="15433"/>
                  </a:cubicBezTo>
                  <a:cubicBezTo>
                    <a:pt x="34730" y="18110"/>
                    <a:pt x="31101" y="22204"/>
                    <a:pt x="31101" y="28031"/>
                  </a:cubicBezTo>
                  <a:cubicBezTo>
                    <a:pt x="31101" y="32913"/>
                    <a:pt x="33693" y="36850"/>
                    <a:pt x="38617" y="39842"/>
                  </a:cubicBezTo>
                  <a:cubicBezTo>
                    <a:pt x="43542" y="42992"/>
                    <a:pt x="54168" y="46929"/>
                    <a:pt x="70755" y="52125"/>
                  </a:cubicBezTo>
                  <a:cubicBezTo>
                    <a:pt x="83974" y="56062"/>
                    <a:pt x="92526" y="59055"/>
                    <a:pt x="96933" y="61102"/>
                  </a:cubicBezTo>
                  <a:cubicBezTo>
                    <a:pt x="105485" y="64881"/>
                    <a:pt x="111447" y="68818"/>
                    <a:pt x="115075" y="73228"/>
                  </a:cubicBezTo>
                  <a:cubicBezTo>
                    <a:pt x="118444" y="77165"/>
                    <a:pt x="119999" y="81889"/>
                    <a:pt x="119999" y="87559"/>
                  </a:cubicBezTo>
                  <a:cubicBezTo>
                    <a:pt x="119999" y="109133"/>
                    <a:pt x="95896" y="120000"/>
                    <a:pt x="47688" y="120000"/>
                  </a:cubicBezTo>
                  <a:cubicBezTo>
                    <a:pt x="28250" y="120000"/>
                    <a:pt x="12440" y="118425"/>
                    <a:pt x="0" y="115118"/>
                  </a:cubicBez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53" name="Shape 53"/>
            <p:cNvSpPr/>
            <p:nvPr/>
          </p:nvSpPr>
          <p:spPr>
            <a:xfrm>
              <a:off x="4868" y="475"/>
              <a:ext cx="26" cy="52"/>
            </a:xfrm>
            <a:custGeom>
              <a:pathLst>
                <a:path extrusionOk="0" h="120000" w="120000">
                  <a:moveTo>
                    <a:pt x="0" y="120000"/>
                  </a:moveTo>
                  <a:cubicBezTo>
                    <a:pt x="0" y="0"/>
                    <a:pt x="0" y="0"/>
                    <a:pt x="0" y="0"/>
                  </a:cubicBezTo>
                  <a:cubicBezTo>
                    <a:pt x="27153" y="0"/>
                    <a:pt x="27153" y="0"/>
                    <a:pt x="27153" y="0"/>
                  </a:cubicBezTo>
                  <a:cubicBezTo>
                    <a:pt x="27153" y="42171"/>
                    <a:pt x="27153" y="42171"/>
                    <a:pt x="27153" y="42171"/>
                  </a:cubicBezTo>
                  <a:cubicBezTo>
                    <a:pt x="41167" y="39411"/>
                    <a:pt x="54525" y="38086"/>
                    <a:pt x="67007" y="38086"/>
                  </a:cubicBezTo>
                  <a:cubicBezTo>
                    <a:pt x="91970" y="38086"/>
                    <a:pt x="107956" y="42171"/>
                    <a:pt x="115182" y="50561"/>
                  </a:cubicBezTo>
                  <a:cubicBezTo>
                    <a:pt x="118467" y="54314"/>
                    <a:pt x="120000" y="61159"/>
                    <a:pt x="120000" y="71094"/>
                  </a:cubicBezTo>
                  <a:cubicBezTo>
                    <a:pt x="120000" y="120000"/>
                    <a:pt x="120000" y="120000"/>
                    <a:pt x="120000" y="120000"/>
                  </a:cubicBezTo>
                  <a:cubicBezTo>
                    <a:pt x="93065" y="120000"/>
                    <a:pt x="93065" y="120000"/>
                    <a:pt x="93065" y="120000"/>
                  </a:cubicBezTo>
                  <a:cubicBezTo>
                    <a:pt x="93065" y="68886"/>
                    <a:pt x="93065" y="68886"/>
                    <a:pt x="93065" y="68886"/>
                  </a:cubicBezTo>
                  <a:cubicBezTo>
                    <a:pt x="93065" y="61269"/>
                    <a:pt x="91532" y="55860"/>
                    <a:pt x="88248" y="52658"/>
                  </a:cubicBezTo>
                  <a:cubicBezTo>
                    <a:pt x="84087" y="48463"/>
                    <a:pt x="75985" y="46255"/>
                    <a:pt x="64379" y="46255"/>
                  </a:cubicBezTo>
                  <a:cubicBezTo>
                    <a:pt x="53649" y="46255"/>
                    <a:pt x="41386" y="47911"/>
                    <a:pt x="27153" y="51113"/>
                  </a:cubicBezTo>
                  <a:cubicBezTo>
                    <a:pt x="27153" y="120000"/>
                    <a:pt x="27153" y="120000"/>
                    <a:pt x="27153" y="120000"/>
                  </a:cubicBezTo>
                  <a:lnTo>
                    <a:pt x="0" y="120000"/>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54" name="Shape 54"/>
            <p:cNvSpPr/>
            <p:nvPr/>
          </p:nvSpPr>
          <p:spPr>
            <a:xfrm>
              <a:off x="4902" y="490"/>
              <a:ext cx="27" cy="36"/>
            </a:xfrm>
            <a:custGeom>
              <a:pathLst>
                <a:path extrusionOk="0" h="120000" w="120000">
                  <a:moveTo>
                    <a:pt x="93475" y="45039"/>
                  </a:moveTo>
                  <a:cubicBezTo>
                    <a:pt x="93475" y="39055"/>
                    <a:pt x="93475" y="39055"/>
                    <a:pt x="93475" y="39055"/>
                  </a:cubicBezTo>
                  <a:cubicBezTo>
                    <a:pt x="93475" y="31496"/>
                    <a:pt x="91978" y="25826"/>
                    <a:pt x="88770" y="21732"/>
                  </a:cubicBezTo>
                  <a:cubicBezTo>
                    <a:pt x="83850" y="15275"/>
                    <a:pt x="73582" y="12125"/>
                    <a:pt x="57967" y="12125"/>
                  </a:cubicBezTo>
                  <a:cubicBezTo>
                    <a:pt x="44064" y="12125"/>
                    <a:pt x="29732" y="14330"/>
                    <a:pt x="14973" y="18582"/>
                  </a:cubicBezTo>
                  <a:cubicBezTo>
                    <a:pt x="14973" y="4881"/>
                    <a:pt x="14973" y="4881"/>
                    <a:pt x="14973" y="4881"/>
                  </a:cubicBezTo>
                  <a:cubicBezTo>
                    <a:pt x="29732" y="1574"/>
                    <a:pt x="44919" y="0"/>
                    <a:pt x="60748" y="0"/>
                  </a:cubicBezTo>
                  <a:cubicBezTo>
                    <a:pt x="84919" y="0"/>
                    <a:pt x="101390" y="3937"/>
                    <a:pt x="110374" y="11968"/>
                  </a:cubicBezTo>
                  <a:cubicBezTo>
                    <a:pt x="115294" y="16377"/>
                    <a:pt x="118288" y="22834"/>
                    <a:pt x="119358" y="31496"/>
                  </a:cubicBezTo>
                  <a:cubicBezTo>
                    <a:pt x="119786" y="34645"/>
                    <a:pt x="120000" y="39370"/>
                    <a:pt x="120000" y="45669"/>
                  </a:cubicBezTo>
                  <a:cubicBezTo>
                    <a:pt x="120000" y="114488"/>
                    <a:pt x="120000" y="114488"/>
                    <a:pt x="120000" y="114488"/>
                  </a:cubicBezTo>
                  <a:cubicBezTo>
                    <a:pt x="102032" y="118110"/>
                    <a:pt x="82780" y="120000"/>
                    <a:pt x="62673" y="120000"/>
                  </a:cubicBezTo>
                  <a:cubicBezTo>
                    <a:pt x="43422" y="120000"/>
                    <a:pt x="28449" y="117795"/>
                    <a:pt x="17754" y="113385"/>
                  </a:cubicBezTo>
                  <a:cubicBezTo>
                    <a:pt x="5989" y="108503"/>
                    <a:pt x="0" y="100000"/>
                    <a:pt x="0" y="87874"/>
                  </a:cubicBezTo>
                  <a:cubicBezTo>
                    <a:pt x="0" y="74015"/>
                    <a:pt x="6844" y="63779"/>
                    <a:pt x="20534" y="57165"/>
                  </a:cubicBezTo>
                  <a:cubicBezTo>
                    <a:pt x="30588" y="52283"/>
                    <a:pt x="47700" y="48818"/>
                    <a:pt x="71871" y="46771"/>
                  </a:cubicBezTo>
                  <a:cubicBezTo>
                    <a:pt x="76363" y="46299"/>
                    <a:pt x="83636" y="45826"/>
                    <a:pt x="93475" y="45039"/>
                  </a:cubicBezTo>
                  <a:close/>
                  <a:moveTo>
                    <a:pt x="93475" y="56062"/>
                  </a:moveTo>
                  <a:cubicBezTo>
                    <a:pt x="77433" y="57165"/>
                    <a:pt x="65240" y="58582"/>
                    <a:pt x="57112" y="60157"/>
                  </a:cubicBezTo>
                  <a:cubicBezTo>
                    <a:pt x="37005" y="63779"/>
                    <a:pt x="27165" y="72440"/>
                    <a:pt x="27165" y="85826"/>
                  </a:cubicBezTo>
                  <a:cubicBezTo>
                    <a:pt x="27165" y="93385"/>
                    <a:pt x="29946" y="98740"/>
                    <a:pt x="35935" y="102362"/>
                  </a:cubicBezTo>
                  <a:cubicBezTo>
                    <a:pt x="42352" y="106299"/>
                    <a:pt x="52620" y="108188"/>
                    <a:pt x="66737" y="108188"/>
                  </a:cubicBezTo>
                  <a:cubicBezTo>
                    <a:pt x="76363" y="108188"/>
                    <a:pt x="85133" y="107244"/>
                    <a:pt x="93475" y="105511"/>
                  </a:cubicBezTo>
                  <a:lnTo>
                    <a:pt x="93475" y="56062"/>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55" name="Shape 55"/>
            <p:cNvSpPr/>
            <p:nvPr/>
          </p:nvSpPr>
          <p:spPr>
            <a:xfrm>
              <a:off x="4938" y="490"/>
              <a:ext cx="28" cy="53"/>
            </a:xfrm>
            <a:custGeom>
              <a:pathLst>
                <a:path extrusionOk="0" h="120000" w="120000">
                  <a:moveTo>
                    <a:pt x="26031" y="78491"/>
                  </a:moveTo>
                  <a:cubicBezTo>
                    <a:pt x="26031" y="120000"/>
                    <a:pt x="26031" y="120000"/>
                    <a:pt x="26031" y="120000"/>
                  </a:cubicBezTo>
                  <a:cubicBezTo>
                    <a:pt x="0" y="120000"/>
                    <a:pt x="0" y="120000"/>
                    <a:pt x="0" y="120000"/>
                  </a:cubicBezTo>
                  <a:cubicBezTo>
                    <a:pt x="0" y="3091"/>
                    <a:pt x="0" y="3091"/>
                    <a:pt x="0" y="3091"/>
                  </a:cubicBezTo>
                  <a:cubicBezTo>
                    <a:pt x="17989" y="993"/>
                    <a:pt x="35555" y="0"/>
                    <a:pt x="52698" y="0"/>
                  </a:cubicBezTo>
                  <a:cubicBezTo>
                    <a:pt x="79153" y="0"/>
                    <a:pt x="97142" y="4084"/>
                    <a:pt x="106878" y="12474"/>
                  </a:cubicBezTo>
                  <a:cubicBezTo>
                    <a:pt x="115555" y="19871"/>
                    <a:pt x="120000" y="29696"/>
                    <a:pt x="120000" y="41839"/>
                  </a:cubicBezTo>
                  <a:cubicBezTo>
                    <a:pt x="120000" y="54645"/>
                    <a:pt x="114497" y="65133"/>
                    <a:pt x="103492" y="73081"/>
                  </a:cubicBezTo>
                  <a:cubicBezTo>
                    <a:pt x="93121" y="80367"/>
                    <a:pt x="78095" y="84121"/>
                    <a:pt x="57989" y="84121"/>
                  </a:cubicBezTo>
                  <a:cubicBezTo>
                    <a:pt x="49523" y="84121"/>
                    <a:pt x="42328" y="83348"/>
                    <a:pt x="36402" y="81913"/>
                  </a:cubicBezTo>
                  <a:cubicBezTo>
                    <a:pt x="33650" y="81251"/>
                    <a:pt x="30052" y="80036"/>
                    <a:pt x="26031" y="78491"/>
                  </a:cubicBezTo>
                  <a:close/>
                  <a:moveTo>
                    <a:pt x="26031" y="68997"/>
                  </a:moveTo>
                  <a:cubicBezTo>
                    <a:pt x="34920" y="73523"/>
                    <a:pt x="44444" y="75841"/>
                    <a:pt x="55026" y="75841"/>
                  </a:cubicBezTo>
                  <a:cubicBezTo>
                    <a:pt x="68571" y="75841"/>
                    <a:pt x="78518" y="72309"/>
                    <a:pt x="84656" y="65243"/>
                  </a:cubicBezTo>
                  <a:cubicBezTo>
                    <a:pt x="90370" y="58840"/>
                    <a:pt x="93333" y="51002"/>
                    <a:pt x="93333" y="41729"/>
                  </a:cubicBezTo>
                  <a:cubicBezTo>
                    <a:pt x="93333" y="30027"/>
                    <a:pt x="89312" y="21306"/>
                    <a:pt x="81693" y="15455"/>
                  </a:cubicBezTo>
                  <a:cubicBezTo>
                    <a:pt x="75343" y="10597"/>
                    <a:pt x="64338" y="8169"/>
                    <a:pt x="48677" y="8169"/>
                  </a:cubicBezTo>
                  <a:cubicBezTo>
                    <a:pt x="41904" y="8169"/>
                    <a:pt x="34285" y="8500"/>
                    <a:pt x="26031" y="9162"/>
                  </a:cubicBezTo>
                  <a:lnTo>
                    <a:pt x="26031" y="68997"/>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56" name="Shape 56"/>
            <p:cNvSpPr/>
            <p:nvPr/>
          </p:nvSpPr>
          <p:spPr>
            <a:xfrm>
              <a:off x="4975" y="478"/>
              <a:ext cx="7" cy="47"/>
            </a:xfrm>
            <a:custGeom>
              <a:pathLst>
                <a:path extrusionOk="0" h="120000" w="120000">
                  <a:moveTo>
                    <a:pt x="60000" y="0"/>
                  </a:moveTo>
                  <a:cubicBezTo>
                    <a:pt x="77600" y="0"/>
                    <a:pt x="92800" y="1094"/>
                    <a:pt x="104800" y="3039"/>
                  </a:cubicBezTo>
                  <a:cubicBezTo>
                    <a:pt x="115200" y="4863"/>
                    <a:pt x="120000" y="6930"/>
                    <a:pt x="120000" y="9240"/>
                  </a:cubicBezTo>
                  <a:cubicBezTo>
                    <a:pt x="120000" y="11914"/>
                    <a:pt x="113600" y="14224"/>
                    <a:pt x="100800" y="16048"/>
                  </a:cubicBezTo>
                  <a:cubicBezTo>
                    <a:pt x="89600" y="17629"/>
                    <a:pt x="75200" y="18358"/>
                    <a:pt x="59200" y="18358"/>
                  </a:cubicBezTo>
                  <a:cubicBezTo>
                    <a:pt x="41600" y="18358"/>
                    <a:pt x="26400" y="17386"/>
                    <a:pt x="15200" y="15440"/>
                  </a:cubicBezTo>
                  <a:cubicBezTo>
                    <a:pt x="4800" y="13617"/>
                    <a:pt x="0" y="11550"/>
                    <a:pt x="0" y="9118"/>
                  </a:cubicBezTo>
                  <a:cubicBezTo>
                    <a:pt x="0" y="6443"/>
                    <a:pt x="6400" y="4255"/>
                    <a:pt x="19200" y="2431"/>
                  </a:cubicBezTo>
                  <a:cubicBezTo>
                    <a:pt x="30400" y="851"/>
                    <a:pt x="44000" y="0"/>
                    <a:pt x="60000" y="0"/>
                  </a:cubicBezTo>
                  <a:close/>
                  <a:moveTo>
                    <a:pt x="12000" y="120000"/>
                  </a:moveTo>
                  <a:cubicBezTo>
                    <a:pt x="12000" y="32218"/>
                    <a:pt x="12000" y="32218"/>
                    <a:pt x="12000" y="32218"/>
                  </a:cubicBezTo>
                  <a:cubicBezTo>
                    <a:pt x="110400" y="32218"/>
                    <a:pt x="110400" y="32218"/>
                    <a:pt x="110400" y="32218"/>
                  </a:cubicBezTo>
                  <a:cubicBezTo>
                    <a:pt x="110400" y="120000"/>
                    <a:pt x="110400" y="120000"/>
                    <a:pt x="110400" y="120000"/>
                  </a:cubicBezTo>
                  <a:lnTo>
                    <a:pt x="12000" y="120000"/>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57" name="Shape 57"/>
            <p:cNvSpPr/>
            <p:nvPr/>
          </p:nvSpPr>
          <p:spPr>
            <a:xfrm>
              <a:off x="4993" y="490"/>
              <a:ext cx="26" cy="36"/>
            </a:xfrm>
            <a:custGeom>
              <a:pathLst>
                <a:path extrusionOk="0" h="120000" w="120000">
                  <a:moveTo>
                    <a:pt x="0" y="119999"/>
                  </a:moveTo>
                  <a:cubicBezTo>
                    <a:pt x="0" y="4528"/>
                    <a:pt x="0" y="4528"/>
                    <a:pt x="0" y="4528"/>
                  </a:cubicBezTo>
                  <a:cubicBezTo>
                    <a:pt x="24963" y="1455"/>
                    <a:pt x="45985" y="0"/>
                    <a:pt x="63284" y="0"/>
                  </a:cubicBezTo>
                  <a:cubicBezTo>
                    <a:pt x="90875" y="0"/>
                    <a:pt x="108175" y="6145"/>
                    <a:pt x="115182" y="18274"/>
                  </a:cubicBezTo>
                  <a:cubicBezTo>
                    <a:pt x="118467" y="24097"/>
                    <a:pt x="120000" y="33962"/>
                    <a:pt x="120000" y="48355"/>
                  </a:cubicBezTo>
                  <a:cubicBezTo>
                    <a:pt x="120000" y="119999"/>
                    <a:pt x="120000" y="119999"/>
                    <a:pt x="120000" y="119999"/>
                  </a:cubicBezTo>
                  <a:cubicBezTo>
                    <a:pt x="92846" y="119999"/>
                    <a:pt x="92846" y="119999"/>
                    <a:pt x="92846" y="119999"/>
                  </a:cubicBezTo>
                  <a:cubicBezTo>
                    <a:pt x="92846" y="49487"/>
                    <a:pt x="92846" y="49487"/>
                    <a:pt x="92846" y="49487"/>
                  </a:cubicBezTo>
                  <a:cubicBezTo>
                    <a:pt x="92846" y="35741"/>
                    <a:pt x="91313" y="26361"/>
                    <a:pt x="88248" y="21671"/>
                  </a:cubicBezTo>
                  <a:cubicBezTo>
                    <a:pt x="83649" y="15202"/>
                    <a:pt x="74671" y="11967"/>
                    <a:pt x="60656" y="11967"/>
                  </a:cubicBezTo>
                  <a:cubicBezTo>
                    <a:pt x="49708" y="11967"/>
                    <a:pt x="38540" y="12938"/>
                    <a:pt x="26934" y="14555"/>
                  </a:cubicBezTo>
                  <a:cubicBezTo>
                    <a:pt x="26934" y="119999"/>
                    <a:pt x="26934" y="119999"/>
                    <a:pt x="26934" y="119999"/>
                  </a:cubicBezTo>
                  <a:lnTo>
                    <a:pt x="0" y="119999"/>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58" name="Shape 58"/>
            <p:cNvSpPr/>
            <p:nvPr/>
          </p:nvSpPr>
          <p:spPr>
            <a:xfrm>
              <a:off x="5027" y="490"/>
              <a:ext cx="27" cy="53"/>
            </a:xfrm>
            <a:custGeom>
              <a:pathLst>
                <a:path extrusionOk="0" h="120000" w="120000">
                  <a:moveTo>
                    <a:pt x="93848" y="73989"/>
                  </a:moveTo>
                  <a:cubicBezTo>
                    <a:pt x="90052" y="76174"/>
                    <a:pt x="86889" y="77814"/>
                    <a:pt x="84147" y="78797"/>
                  </a:cubicBezTo>
                  <a:cubicBezTo>
                    <a:pt x="76344" y="81748"/>
                    <a:pt x="66221" y="83278"/>
                    <a:pt x="54200" y="83278"/>
                  </a:cubicBezTo>
                  <a:cubicBezTo>
                    <a:pt x="40492" y="83278"/>
                    <a:pt x="29314" y="81311"/>
                    <a:pt x="20456" y="77377"/>
                  </a:cubicBezTo>
                  <a:cubicBezTo>
                    <a:pt x="6748" y="71475"/>
                    <a:pt x="0" y="60765"/>
                    <a:pt x="0" y="45245"/>
                  </a:cubicBezTo>
                  <a:cubicBezTo>
                    <a:pt x="0" y="32786"/>
                    <a:pt x="5061" y="22513"/>
                    <a:pt x="14973" y="14316"/>
                  </a:cubicBezTo>
                  <a:cubicBezTo>
                    <a:pt x="26572" y="4808"/>
                    <a:pt x="45553" y="0"/>
                    <a:pt x="71704" y="0"/>
                  </a:cubicBezTo>
                  <a:cubicBezTo>
                    <a:pt x="87311" y="0"/>
                    <a:pt x="103339" y="983"/>
                    <a:pt x="120000" y="3060"/>
                  </a:cubicBezTo>
                  <a:cubicBezTo>
                    <a:pt x="120000" y="65683"/>
                    <a:pt x="120000" y="65683"/>
                    <a:pt x="120000" y="65683"/>
                  </a:cubicBezTo>
                  <a:cubicBezTo>
                    <a:pt x="120000" y="77267"/>
                    <a:pt x="118945" y="86120"/>
                    <a:pt x="117047" y="92131"/>
                  </a:cubicBezTo>
                  <a:cubicBezTo>
                    <a:pt x="113462" y="103169"/>
                    <a:pt x="104182" y="110710"/>
                    <a:pt x="88998" y="114972"/>
                  </a:cubicBezTo>
                  <a:cubicBezTo>
                    <a:pt x="76555" y="118360"/>
                    <a:pt x="60316" y="120000"/>
                    <a:pt x="40281" y="120000"/>
                  </a:cubicBezTo>
                  <a:cubicBezTo>
                    <a:pt x="34586" y="120000"/>
                    <a:pt x="28049" y="119781"/>
                    <a:pt x="20667" y="119344"/>
                  </a:cubicBezTo>
                  <a:cubicBezTo>
                    <a:pt x="20667" y="111256"/>
                    <a:pt x="20667" y="111256"/>
                    <a:pt x="20667" y="111256"/>
                  </a:cubicBezTo>
                  <a:cubicBezTo>
                    <a:pt x="27416" y="111693"/>
                    <a:pt x="33743" y="111912"/>
                    <a:pt x="40070" y="111912"/>
                  </a:cubicBezTo>
                  <a:cubicBezTo>
                    <a:pt x="54411" y="111912"/>
                    <a:pt x="64956" y="110928"/>
                    <a:pt x="71915" y="108961"/>
                  </a:cubicBezTo>
                  <a:cubicBezTo>
                    <a:pt x="82249" y="106120"/>
                    <a:pt x="88787" y="100983"/>
                    <a:pt x="91528" y="93770"/>
                  </a:cubicBezTo>
                  <a:cubicBezTo>
                    <a:pt x="93216" y="89726"/>
                    <a:pt x="93848" y="84480"/>
                    <a:pt x="93848" y="78251"/>
                  </a:cubicBezTo>
                  <a:lnTo>
                    <a:pt x="93848" y="73989"/>
                  </a:lnTo>
                  <a:close/>
                  <a:moveTo>
                    <a:pt x="93848" y="8852"/>
                  </a:moveTo>
                  <a:cubicBezTo>
                    <a:pt x="86678" y="8415"/>
                    <a:pt x="80140" y="8087"/>
                    <a:pt x="74446" y="8087"/>
                  </a:cubicBezTo>
                  <a:cubicBezTo>
                    <a:pt x="63479" y="8087"/>
                    <a:pt x="54833" y="9289"/>
                    <a:pt x="48717" y="11584"/>
                  </a:cubicBezTo>
                  <a:cubicBezTo>
                    <a:pt x="41546" y="14207"/>
                    <a:pt x="36063" y="18907"/>
                    <a:pt x="32056" y="25464"/>
                  </a:cubicBezTo>
                  <a:cubicBezTo>
                    <a:pt x="28471" y="31366"/>
                    <a:pt x="26572" y="38032"/>
                    <a:pt x="26572" y="45792"/>
                  </a:cubicBezTo>
                  <a:cubicBezTo>
                    <a:pt x="26572" y="56502"/>
                    <a:pt x="29947" y="64371"/>
                    <a:pt x="36695" y="69180"/>
                  </a:cubicBezTo>
                  <a:cubicBezTo>
                    <a:pt x="41968" y="73114"/>
                    <a:pt x="49138" y="75081"/>
                    <a:pt x="57785" y="75081"/>
                  </a:cubicBezTo>
                  <a:cubicBezTo>
                    <a:pt x="64956" y="75081"/>
                    <a:pt x="71915" y="73879"/>
                    <a:pt x="78242" y="71475"/>
                  </a:cubicBezTo>
                  <a:cubicBezTo>
                    <a:pt x="84569" y="68961"/>
                    <a:pt x="89209" y="65792"/>
                    <a:pt x="91739" y="61857"/>
                  </a:cubicBezTo>
                  <a:cubicBezTo>
                    <a:pt x="93216" y="59781"/>
                    <a:pt x="93848" y="56830"/>
                    <a:pt x="93848" y="52786"/>
                  </a:cubicBezTo>
                  <a:lnTo>
                    <a:pt x="93848" y="8852"/>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59" name="Shape 59"/>
            <p:cNvSpPr/>
            <p:nvPr/>
          </p:nvSpPr>
          <p:spPr>
            <a:xfrm>
              <a:off x="5081" y="482"/>
              <a:ext cx="14" cy="44"/>
            </a:xfrm>
            <a:custGeom>
              <a:pathLst>
                <a:path extrusionOk="0" h="120000" w="120000">
                  <a:moveTo>
                    <a:pt x="0" y="0"/>
                  </a:moveTo>
                  <a:cubicBezTo>
                    <a:pt x="46792" y="0"/>
                    <a:pt x="46792" y="0"/>
                    <a:pt x="46792" y="0"/>
                  </a:cubicBezTo>
                  <a:cubicBezTo>
                    <a:pt x="46792" y="25517"/>
                    <a:pt x="46792" y="25517"/>
                    <a:pt x="46792" y="25517"/>
                  </a:cubicBezTo>
                  <a:cubicBezTo>
                    <a:pt x="120000" y="25517"/>
                    <a:pt x="120000" y="25517"/>
                    <a:pt x="120000" y="25517"/>
                  </a:cubicBezTo>
                  <a:cubicBezTo>
                    <a:pt x="120000" y="35725"/>
                    <a:pt x="120000" y="35725"/>
                    <a:pt x="120000" y="35725"/>
                  </a:cubicBezTo>
                  <a:cubicBezTo>
                    <a:pt x="46792" y="35725"/>
                    <a:pt x="46792" y="35725"/>
                    <a:pt x="46792" y="35725"/>
                  </a:cubicBezTo>
                  <a:cubicBezTo>
                    <a:pt x="46792" y="85845"/>
                    <a:pt x="46792" y="85845"/>
                    <a:pt x="46792" y="85845"/>
                  </a:cubicBezTo>
                  <a:cubicBezTo>
                    <a:pt x="46792" y="95398"/>
                    <a:pt x="50943" y="101810"/>
                    <a:pt x="58867" y="105212"/>
                  </a:cubicBezTo>
                  <a:cubicBezTo>
                    <a:pt x="64528" y="107437"/>
                    <a:pt x="73207" y="108876"/>
                    <a:pt x="84905" y="109400"/>
                  </a:cubicBezTo>
                  <a:cubicBezTo>
                    <a:pt x="88679" y="109531"/>
                    <a:pt x="95094" y="109661"/>
                    <a:pt x="104528" y="109661"/>
                  </a:cubicBezTo>
                  <a:cubicBezTo>
                    <a:pt x="120000" y="109661"/>
                    <a:pt x="120000" y="109661"/>
                    <a:pt x="120000" y="109661"/>
                  </a:cubicBezTo>
                  <a:cubicBezTo>
                    <a:pt x="120000" y="119999"/>
                    <a:pt x="120000" y="119999"/>
                    <a:pt x="120000" y="119999"/>
                  </a:cubicBezTo>
                  <a:cubicBezTo>
                    <a:pt x="94716" y="119999"/>
                    <a:pt x="94716" y="119999"/>
                    <a:pt x="94716" y="119999"/>
                  </a:cubicBezTo>
                  <a:cubicBezTo>
                    <a:pt x="74716" y="119999"/>
                    <a:pt x="59245" y="119476"/>
                    <a:pt x="47924" y="118298"/>
                  </a:cubicBezTo>
                  <a:cubicBezTo>
                    <a:pt x="24150" y="116074"/>
                    <a:pt x="9811" y="110708"/>
                    <a:pt x="4150" y="102333"/>
                  </a:cubicBezTo>
                  <a:cubicBezTo>
                    <a:pt x="1509" y="97753"/>
                    <a:pt x="0" y="91472"/>
                    <a:pt x="0" y="83489"/>
                  </a:cubicBezTo>
                  <a:lnTo>
                    <a:pt x="0" y="0"/>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60" name="Shape 60"/>
            <p:cNvSpPr/>
            <p:nvPr/>
          </p:nvSpPr>
          <p:spPr>
            <a:xfrm>
              <a:off x="5102" y="490"/>
              <a:ext cx="28" cy="36"/>
            </a:xfrm>
            <a:custGeom>
              <a:pathLst>
                <a:path extrusionOk="0" h="120000" w="120000">
                  <a:moveTo>
                    <a:pt x="60098" y="0"/>
                  </a:moveTo>
                  <a:cubicBezTo>
                    <a:pt x="80461" y="0"/>
                    <a:pt x="95683" y="5354"/>
                    <a:pt x="105568" y="16220"/>
                  </a:cubicBezTo>
                  <a:cubicBezTo>
                    <a:pt x="115255" y="26614"/>
                    <a:pt x="119999" y="41259"/>
                    <a:pt x="119999" y="60000"/>
                  </a:cubicBezTo>
                  <a:cubicBezTo>
                    <a:pt x="119999" y="78582"/>
                    <a:pt x="115255" y="93070"/>
                    <a:pt x="105568" y="103779"/>
                  </a:cubicBezTo>
                  <a:cubicBezTo>
                    <a:pt x="95881" y="114488"/>
                    <a:pt x="80658" y="120000"/>
                    <a:pt x="60098" y="120000"/>
                  </a:cubicBezTo>
                  <a:cubicBezTo>
                    <a:pt x="19967" y="120000"/>
                    <a:pt x="0" y="99685"/>
                    <a:pt x="0" y="59055"/>
                  </a:cubicBezTo>
                  <a:cubicBezTo>
                    <a:pt x="0" y="40944"/>
                    <a:pt x="4744" y="26614"/>
                    <a:pt x="14431" y="16220"/>
                  </a:cubicBezTo>
                  <a:cubicBezTo>
                    <a:pt x="24316" y="5354"/>
                    <a:pt x="39538" y="0"/>
                    <a:pt x="60098" y="0"/>
                  </a:cubicBezTo>
                  <a:close/>
                  <a:moveTo>
                    <a:pt x="60098" y="11653"/>
                  </a:moveTo>
                  <a:cubicBezTo>
                    <a:pt x="46260" y="11653"/>
                    <a:pt x="36771" y="16692"/>
                    <a:pt x="31433" y="26456"/>
                  </a:cubicBezTo>
                  <a:cubicBezTo>
                    <a:pt x="27084" y="34645"/>
                    <a:pt x="24909" y="45669"/>
                    <a:pt x="24909" y="59370"/>
                  </a:cubicBezTo>
                  <a:cubicBezTo>
                    <a:pt x="24909" y="73858"/>
                    <a:pt x="27084" y="85196"/>
                    <a:pt x="31433" y="93385"/>
                  </a:cubicBezTo>
                  <a:cubicBezTo>
                    <a:pt x="36771" y="103149"/>
                    <a:pt x="46260" y="108188"/>
                    <a:pt x="60098" y="108188"/>
                  </a:cubicBezTo>
                  <a:cubicBezTo>
                    <a:pt x="73937" y="108188"/>
                    <a:pt x="83426" y="103149"/>
                    <a:pt x="88566" y="93385"/>
                  </a:cubicBezTo>
                  <a:cubicBezTo>
                    <a:pt x="92915" y="85196"/>
                    <a:pt x="95090" y="74015"/>
                    <a:pt x="95090" y="59842"/>
                  </a:cubicBezTo>
                  <a:cubicBezTo>
                    <a:pt x="95090" y="45511"/>
                    <a:pt x="92915" y="34488"/>
                    <a:pt x="88566" y="26456"/>
                  </a:cubicBezTo>
                  <a:cubicBezTo>
                    <a:pt x="83228" y="16692"/>
                    <a:pt x="73739" y="11653"/>
                    <a:pt x="60098" y="11653"/>
                  </a:cubicBez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61" name="Shape 61"/>
            <p:cNvSpPr/>
            <p:nvPr/>
          </p:nvSpPr>
          <p:spPr>
            <a:xfrm>
              <a:off x="5140" y="490"/>
              <a:ext cx="44" cy="36"/>
            </a:xfrm>
            <a:custGeom>
              <a:pathLst>
                <a:path extrusionOk="0" h="120000" w="120000">
                  <a:moveTo>
                    <a:pt x="0" y="119999"/>
                  </a:moveTo>
                  <a:cubicBezTo>
                    <a:pt x="0" y="4528"/>
                    <a:pt x="0" y="4528"/>
                    <a:pt x="0" y="4528"/>
                  </a:cubicBezTo>
                  <a:cubicBezTo>
                    <a:pt x="14533" y="1455"/>
                    <a:pt x="25980" y="0"/>
                    <a:pt x="34340" y="0"/>
                  </a:cubicBezTo>
                  <a:cubicBezTo>
                    <a:pt x="45273" y="0"/>
                    <a:pt x="53633" y="2425"/>
                    <a:pt x="59163" y="7439"/>
                  </a:cubicBezTo>
                  <a:cubicBezTo>
                    <a:pt x="69196" y="2425"/>
                    <a:pt x="79099" y="0"/>
                    <a:pt x="88874" y="0"/>
                  </a:cubicBezTo>
                  <a:cubicBezTo>
                    <a:pt x="103922" y="0"/>
                    <a:pt x="113311" y="6145"/>
                    <a:pt x="117299" y="18436"/>
                  </a:cubicBezTo>
                  <a:cubicBezTo>
                    <a:pt x="119099" y="24097"/>
                    <a:pt x="120000" y="34123"/>
                    <a:pt x="120000" y="48355"/>
                  </a:cubicBezTo>
                  <a:cubicBezTo>
                    <a:pt x="120000" y="119999"/>
                    <a:pt x="120000" y="119999"/>
                    <a:pt x="120000" y="119999"/>
                  </a:cubicBezTo>
                  <a:cubicBezTo>
                    <a:pt x="104051" y="119999"/>
                    <a:pt x="104051" y="119999"/>
                    <a:pt x="104051" y="119999"/>
                  </a:cubicBezTo>
                  <a:cubicBezTo>
                    <a:pt x="104051" y="49487"/>
                    <a:pt x="104051" y="49487"/>
                    <a:pt x="104051" y="49487"/>
                  </a:cubicBezTo>
                  <a:cubicBezTo>
                    <a:pt x="104051" y="35902"/>
                    <a:pt x="103279" y="26522"/>
                    <a:pt x="101607" y="21832"/>
                  </a:cubicBezTo>
                  <a:cubicBezTo>
                    <a:pt x="99163" y="15202"/>
                    <a:pt x="94276" y="11967"/>
                    <a:pt x="86816" y="11967"/>
                  </a:cubicBezTo>
                  <a:cubicBezTo>
                    <a:pt x="80643" y="11967"/>
                    <a:pt x="74340" y="13908"/>
                    <a:pt x="67909" y="17466"/>
                  </a:cubicBezTo>
                  <a:cubicBezTo>
                    <a:pt x="67909" y="119999"/>
                    <a:pt x="67909" y="119999"/>
                    <a:pt x="67909" y="119999"/>
                  </a:cubicBezTo>
                  <a:cubicBezTo>
                    <a:pt x="52090" y="119999"/>
                    <a:pt x="52090" y="119999"/>
                    <a:pt x="52090" y="119999"/>
                  </a:cubicBezTo>
                  <a:cubicBezTo>
                    <a:pt x="52090" y="48679"/>
                    <a:pt x="52090" y="48679"/>
                    <a:pt x="52090" y="48679"/>
                  </a:cubicBezTo>
                  <a:cubicBezTo>
                    <a:pt x="52090" y="35417"/>
                    <a:pt x="51189" y="26522"/>
                    <a:pt x="49517" y="21832"/>
                  </a:cubicBezTo>
                  <a:cubicBezTo>
                    <a:pt x="47073" y="15202"/>
                    <a:pt x="42057" y="11967"/>
                    <a:pt x="34340" y="11967"/>
                  </a:cubicBezTo>
                  <a:cubicBezTo>
                    <a:pt x="28424" y="11967"/>
                    <a:pt x="22250" y="12938"/>
                    <a:pt x="15948" y="14555"/>
                  </a:cubicBezTo>
                  <a:cubicBezTo>
                    <a:pt x="15948" y="119999"/>
                    <a:pt x="15948" y="119999"/>
                    <a:pt x="15948" y="119999"/>
                  </a:cubicBezTo>
                  <a:lnTo>
                    <a:pt x="0" y="119999"/>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62" name="Shape 62"/>
            <p:cNvSpPr/>
            <p:nvPr/>
          </p:nvSpPr>
          <p:spPr>
            <a:xfrm>
              <a:off x="5193" y="490"/>
              <a:ext cx="28" cy="36"/>
            </a:xfrm>
            <a:custGeom>
              <a:pathLst>
                <a:path extrusionOk="0" h="120000" w="120000">
                  <a:moveTo>
                    <a:pt x="60098" y="0"/>
                  </a:moveTo>
                  <a:cubicBezTo>
                    <a:pt x="80461" y="0"/>
                    <a:pt x="95683" y="5354"/>
                    <a:pt x="105568" y="16220"/>
                  </a:cubicBezTo>
                  <a:cubicBezTo>
                    <a:pt x="115255" y="26614"/>
                    <a:pt x="119999" y="41259"/>
                    <a:pt x="119999" y="60000"/>
                  </a:cubicBezTo>
                  <a:cubicBezTo>
                    <a:pt x="119999" y="78582"/>
                    <a:pt x="115255" y="93070"/>
                    <a:pt x="105568" y="103779"/>
                  </a:cubicBezTo>
                  <a:cubicBezTo>
                    <a:pt x="95881" y="114488"/>
                    <a:pt x="80658" y="120000"/>
                    <a:pt x="60098" y="120000"/>
                  </a:cubicBezTo>
                  <a:cubicBezTo>
                    <a:pt x="19967" y="120000"/>
                    <a:pt x="0" y="99685"/>
                    <a:pt x="0" y="59055"/>
                  </a:cubicBezTo>
                  <a:cubicBezTo>
                    <a:pt x="0" y="40944"/>
                    <a:pt x="4744" y="26614"/>
                    <a:pt x="14431" y="16220"/>
                  </a:cubicBezTo>
                  <a:cubicBezTo>
                    <a:pt x="24316" y="5354"/>
                    <a:pt x="39538" y="0"/>
                    <a:pt x="60098" y="0"/>
                  </a:cubicBezTo>
                  <a:close/>
                  <a:moveTo>
                    <a:pt x="60098" y="11653"/>
                  </a:moveTo>
                  <a:cubicBezTo>
                    <a:pt x="46260" y="11653"/>
                    <a:pt x="36771" y="16692"/>
                    <a:pt x="31433" y="26456"/>
                  </a:cubicBezTo>
                  <a:cubicBezTo>
                    <a:pt x="27084" y="34645"/>
                    <a:pt x="24909" y="45669"/>
                    <a:pt x="24909" y="59370"/>
                  </a:cubicBezTo>
                  <a:cubicBezTo>
                    <a:pt x="24909" y="73858"/>
                    <a:pt x="27084" y="85196"/>
                    <a:pt x="31433" y="93385"/>
                  </a:cubicBezTo>
                  <a:cubicBezTo>
                    <a:pt x="36771" y="103149"/>
                    <a:pt x="46260" y="108188"/>
                    <a:pt x="60098" y="108188"/>
                  </a:cubicBezTo>
                  <a:cubicBezTo>
                    <a:pt x="73937" y="108188"/>
                    <a:pt x="83426" y="103149"/>
                    <a:pt x="88566" y="93385"/>
                  </a:cubicBezTo>
                  <a:cubicBezTo>
                    <a:pt x="92915" y="85196"/>
                    <a:pt x="95090" y="74015"/>
                    <a:pt x="95090" y="59842"/>
                  </a:cubicBezTo>
                  <a:cubicBezTo>
                    <a:pt x="95090" y="45511"/>
                    <a:pt x="92915" y="34488"/>
                    <a:pt x="88566" y="26456"/>
                  </a:cubicBezTo>
                  <a:cubicBezTo>
                    <a:pt x="83228" y="16692"/>
                    <a:pt x="73739" y="11653"/>
                    <a:pt x="60098" y="11653"/>
                  </a:cubicBez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63" name="Shape 63"/>
            <p:cNvSpPr/>
            <p:nvPr/>
          </p:nvSpPr>
          <p:spPr>
            <a:xfrm>
              <a:off x="5229" y="490"/>
              <a:ext cx="15" cy="36"/>
            </a:xfrm>
            <a:custGeom>
              <a:pathLst>
                <a:path extrusionOk="0" h="120000" w="120000">
                  <a:moveTo>
                    <a:pt x="0" y="119999"/>
                  </a:moveTo>
                  <a:cubicBezTo>
                    <a:pt x="0" y="5013"/>
                    <a:pt x="0" y="5013"/>
                    <a:pt x="0" y="5013"/>
                  </a:cubicBezTo>
                  <a:cubicBezTo>
                    <a:pt x="36153" y="1778"/>
                    <a:pt x="76153" y="161"/>
                    <a:pt x="120000" y="0"/>
                  </a:cubicBezTo>
                  <a:cubicBezTo>
                    <a:pt x="120000" y="12452"/>
                    <a:pt x="120000" y="12452"/>
                    <a:pt x="120000" y="12452"/>
                  </a:cubicBezTo>
                  <a:cubicBezTo>
                    <a:pt x="93461" y="12614"/>
                    <a:pt x="69230" y="13261"/>
                    <a:pt x="47692" y="14555"/>
                  </a:cubicBezTo>
                  <a:cubicBezTo>
                    <a:pt x="47692" y="119999"/>
                    <a:pt x="47692" y="119999"/>
                    <a:pt x="47692" y="119999"/>
                  </a:cubicBezTo>
                  <a:lnTo>
                    <a:pt x="0" y="119999"/>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64" name="Shape 64"/>
            <p:cNvSpPr/>
            <p:nvPr/>
          </p:nvSpPr>
          <p:spPr>
            <a:xfrm>
              <a:off x="5252" y="490"/>
              <a:ext cx="14" cy="36"/>
            </a:xfrm>
            <a:custGeom>
              <a:pathLst>
                <a:path extrusionOk="0" h="120000" w="120000">
                  <a:moveTo>
                    <a:pt x="0" y="119999"/>
                  </a:moveTo>
                  <a:cubicBezTo>
                    <a:pt x="0" y="5013"/>
                    <a:pt x="0" y="5013"/>
                    <a:pt x="0" y="5013"/>
                  </a:cubicBezTo>
                  <a:cubicBezTo>
                    <a:pt x="36153" y="1778"/>
                    <a:pt x="76153" y="161"/>
                    <a:pt x="120000" y="0"/>
                  </a:cubicBezTo>
                  <a:cubicBezTo>
                    <a:pt x="120000" y="12452"/>
                    <a:pt x="120000" y="12452"/>
                    <a:pt x="120000" y="12452"/>
                  </a:cubicBezTo>
                  <a:cubicBezTo>
                    <a:pt x="93461" y="12614"/>
                    <a:pt x="69230" y="13261"/>
                    <a:pt x="47692" y="14555"/>
                  </a:cubicBezTo>
                  <a:cubicBezTo>
                    <a:pt x="47692" y="119999"/>
                    <a:pt x="47692" y="119999"/>
                    <a:pt x="47692" y="119999"/>
                  </a:cubicBezTo>
                  <a:lnTo>
                    <a:pt x="0" y="119999"/>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65" name="Shape 65"/>
            <p:cNvSpPr/>
            <p:nvPr/>
          </p:nvSpPr>
          <p:spPr>
            <a:xfrm>
              <a:off x="5270" y="490"/>
              <a:ext cx="28" cy="36"/>
            </a:xfrm>
            <a:custGeom>
              <a:pathLst>
                <a:path extrusionOk="0" h="120000" w="120000">
                  <a:moveTo>
                    <a:pt x="60098" y="0"/>
                  </a:moveTo>
                  <a:cubicBezTo>
                    <a:pt x="80461" y="0"/>
                    <a:pt x="95683" y="5354"/>
                    <a:pt x="105568" y="16220"/>
                  </a:cubicBezTo>
                  <a:cubicBezTo>
                    <a:pt x="115255" y="26614"/>
                    <a:pt x="119999" y="41259"/>
                    <a:pt x="119999" y="60000"/>
                  </a:cubicBezTo>
                  <a:cubicBezTo>
                    <a:pt x="119999" y="78582"/>
                    <a:pt x="115255" y="93070"/>
                    <a:pt x="105568" y="103779"/>
                  </a:cubicBezTo>
                  <a:cubicBezTo>
                    <a:pt x="95881" y="114488"/>
                    <a:pt x="80658" y="120000"/>
                    <a:pt x="60296" y="120000"/>
                  </a:cubicBezTo>
                  <a:cubicBezTo>
                    <a:pt x="20164" y="120000"/>
                    <a:pt x="0" y="99685"/>
                    <a:pt x="0" y="59055"/>
                  </a:cubicBezTo>
                  <a:cubicBezTo>
                    <a:pt x="0" y="40944"/>
                    <a:pt x="4744" y="26614"/>
                    <a:pt x="14431" y="16220"/>
                  </a:cubicBezTo>
                  <a:cubicBezTo>
                    <a:pt x="24316" y="5354"/>
                    <a:pt x="39538" y="0"/>
                    <a:pt x="60098" y="0"/>
                  </a:cubicBezTo>
                  <a:close/>
                  <a:moveTo>
                    <a:pt x="60098" y="11653"/>
                  </a:moveTo>
                  <a:cubicBezTo>
                    <a:pt x="46260" y="11653"/>
                    <a:pt x="36771" y="16692"/>
                    <a:pt x="31433" y="26456"/>
                  </a:cubicBezTo>
                  <a:cubicBezTo>
                    <a:pt x="27084" y="34645"/>
                    <a:pt x="24909" y="45669"/>
                    <a:pt x="24909" y="59370"/>
                  </a:cubicBezTo>
                  <a:cubicBezTo>
                    <a:pt x="24909" y="73858"/>
                    <a:pt x="27084" y="85196"/>
                    <a:pt x="31433" y="93385"/>
                  </a:cubicBezTo>
                  <a:cubicBezTo>
                    <a:pt x="36771" y="103149"/>
                    <a:pt x="46260" y="108188"/>
                    <a:pt x="60098" y="108188"/>
                  </a:cubicBezTo>
                  <a:cubicBezTo>
                    <a:pt x="73937" y="108188"/>
                    <a:pt x="83426" y="103149"/>
                    <a:pt x="88566" y="93385"/>
                  </a:cubicBezTo>
                  <a:cubicBezTo>
                    <a:pt x="92915" y="85196"/>
                    <a:pt x="95090" y="74015"/>
                    <a:pt x="95090" y="59842"/>
                  </a:cubicBezTo>
                  <a:cubicBezTo>
                    <a:pt x="95090" y="45511"/>
                    <a:pt x="92915" y="34488"/>
                    <a:pt x="88566" y="26456"/>
                  </a:cubicBezTo>
                  <a:cubicBezTo>
                    <a:pt x="83228" y="16692"/>
                    <a:pt x="73739" y="11653"/>
                    <a:pt x="60098" y="11653"/>
                  </a:cubicBez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66" name="Shape 66"/>
            <p:cNvSpPr/>
            <p:nvPr/>
          </p:nvSpPr>
          <p:spPr>
            <a:xfrm>
              <a:off x="5304" y="492"/>
              <a:ext cx="44" cy="35"/>
            </a:xfrm>
            <a:custGeom>
              <a:pathLst>
                <a:path extrusionOk="0" h="120000" w="120000">
                  <a:moveTo>
                    <a:pt x="26350" y="120000"/>
                  </a:moveTo>
                  <a:cubicBezTo>
                    <a:pt x="0" y="0"/>
                    <a:pt x="0" y="0"/>
                    <a:pt x="0" y="0"/>
                  </a:cubicBezTo>
                  <a:cubicBezTo>
                    <a:pt x="16017" y="0"/>
                    <a:pt x="16017" y="0"/>
                    <a:pt x="16017" y="0"/>
                  </a:cubicBezTo>
                  <a:cubicBezTo>
                    <a:pt x="35780" y="97728"/>
                    <a:pt x="35780" y="97728"/>
                    <a:pt x="35780" y="97728"/>
                  </a:cubicBezTo>
                  <a:cubicBezTo>
                    <a:pt x="53218" y="0"/>
                    <a:pt x="53218" y="0"/>
                    <a:pt x="53218" y="0"/>
                  </a:cubicBezTo>
                  <a:cubicBezTo>
                    <a:pt x="68977" y="0"/>
                    <a:pt x="68977" y="0"/>
                    <a:pt x="68977" y="0"/>
                  </a:cubicBezTo>
                  <a:cubicBezTo>
                    <a:pt x="87319" y="97728"/>
                    <a:pt x="87319" y="97728"/>
                    <a:pt x="87319" y="97728"/>
                  </a:cubicBezTo>
                  <a:cubicBezTo>
                    <a:pt x="106953" y="0"/>
                    <a:pt x="106953" y="0"/>
                    <a:pt x="106953" y="0"/>
                  </a:cubicBezTo>
                  <a:cubicBezTo>
                    <a:pt x="120000" y="0"/>
                    <a:pt x="120000" y="0"/>
                    <a:pt x="120000" y="0"/>
                  </a:cubicBezTo>
                  <a:cubicBezTo>
                    <a:pt x="93778" y="120000"/>
                    <a:pt x="93778" y="120000"/>
                    <a:pt x="93778" y="120000"/>
                  </a:cubicBezTo>
                  <a:cubicBezTo>
                    <a:pt x="77890" y="120000"/>
                    <a:pt x="77890" y="120000"/>
                    <a:pt x="77890" y="120000"/>
                  </a:cubicBezTo>
                  <a:cubicBezTo>
                    <a:pt x="63939" y="42382"/>
                    <a:pt x="63939" y="42382"/>
                    <a:pt x="63939" y="42382"/>
                  </a:cubicBezTo>
                  <a:cubicBezTo>
                    <a:pt x="62906" y="36731"/>
                    <a:pt x="61743" y="28587"/>
                    <a:pt x="60452" y="17783"/>
                  </a:cubicBezTo>
                  <a:cubicBezTo>
                    <a:pt x="59418" y="26426"/>
                    <a:pt x="58256" y="34570"/>
                    <a:pt x="56835" y="42216"/>
                  </a:cubicBezTo>
                  <a:cubicBezTo>
                    <a:pt x="42884" y="120000"/>
                    <a:pt x="42884" y="120000"/>
                    <a:pt x="42884" y="120000"/>
                  </a:cubicBezTo>
                  <a:lnTo>
                    <a:pt x="26350" y="120000"/>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67" name="Shape 67"/>
            <p:cNvSpPr/>
            <p:nvPr/>
          </p:nvSpPr>
          <p:spPr>
            <a:xfrm>
              <a:off x="5365" y="492"/>
              <a:ext cx="44" cy="35"/>
            </a:xfrm>
            <a:custGeom>
              <a:pathLst>
                <a:path extrusionOk="0" h="120000" w="120000">
                  <a:moveTo>
                    <a:pt x="26322" y="120000"/>
                  </a:moveTo>
                  <a:cubicBezTo>
                    <a:pt x="0" y="0"/>
                    <a:pt x="0" y="0"/>
                    <a:pt x="0" y="0"/>
                  </a:cubicBezTo>
                  <a:cubicBezTo>
                    <a:pt x="16129" y="0"/>
                    <a:pt x="16129" y="0"/>
                    <a:pt x="16129" y="0"/>
                  </a:cubicBezTo>
                  <a:cubicBezTo>
                    <a:pt x="35741" y="97728"/>
                    <a:pt x="35741" y="97728"/>
                    <a:pt x="35741" y="97728"/>
                  </a:cubicBezTo>
                  <a:cubicBezTo>
                    <a:pt x="53161" y="0"/>
                    <a:pt x="53161" y="0"/>
                    <a:pt x="53161" y="0"/>
                  </a:cubicBezTo>
                  <a:cubicBezTo>
                    <a:pt x="69032" y="0"/>
                    <a:pt x="69032" y="0"/>
                    <a:pt x="69032" y="0"/>
                  </a:cubicBezTo>
                  <a:cubicBezTo>
                    <a:pt x="87225" y="97728"/>
                    <a:pt x="87225" y="97728"/>
                    <a:pt x="87225" y="97728"/>
                  </a:cubicBezTo>
                  <a:cubicBezTo>
                    <a:pt x="106967" y="0"/>
                    <a:pt x="106967" y="0"/>
                    <a:pt x="106967" y="0"/>
                  </a:cubicBezTo>
                  <a:cubicBezTo>
                    <a:pt x="120000" y="0"/>
                    <a:pt x="120000" y="0"/>
                    <a:pt x="120000" y="0"/>
                  </a:cubicBezTo>
                  <a:cubicBezTo>
                    <a:pt x="93677" y="120000"/>
                    <a:pt x="93677" y="120000"/>
                    <a:pt x="93677" y="120000"/>
                  </a:cubicBezTo>
                  <a:cubicBezTo>
                    <a:pt x="77935" y="120000"/>
                    <a:pt x="77935" y="120000"/>
                    <a:pt x="77935" y="120000"/>
                  </a:cubicBezTo>
                  <a:cubicBezTo>
                    <a:pt x="63870" y="42382"/>
                    <a:pt x="63870" y="42382"/>
                    <a:pt x="63870" y="42382"/>
                  </a:cubicBezTo>
                  <a:cubicBezTo>
                    <a:pt x="62967" y="36731"/>
                    <a:pt x="61806" y="28587"/>
                    <a:pt x="60387" y="17783"/>
                  </a:cubicBezTo>
                  <a:cubicBezTo>
                    <a:pt x="59354" y="26426"/>
                    <a:pt x="58193" y="34570"/>
                    <a:pt x="56903" y="42216"/>
                  </a:cubicBezTo>
                  <a:cubicBezTo>
                    <a:pt x="42838" y="120000"/>
                    <a:pt x="42838" y="120000"/>
                    <a:pt x="42838" y="120000"/>
                  </a:cubicBezTo>
                  <a:lnTo>
                    <a:pt x="26322" y="120000"/>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68" name="Shape 68"/>
            <p:cNvSpPr/>
            <p:nvPr/>
          </p:nvSpPr>
          <p:spPr>
            <a:xfrm>
              <a:off x="5416" y="478"/>
              <a:ext cx="7" cy="47"/>
            </a:xfrm>
            <a:custGeom>
              <a:pathLst>
                <a:path extrusionOk="0" h="120000" w="120000">
                  <a:moveTo>
                    <a:pt x="60397" y="0"/>
                  </a:moveTo>
                  <a:cubicBezTo>
                    <a:pt x="77880" y="0"/>
                    <a:pt x="92980" y="1094"/>
                    <a:pt x="104900" y="3039"/>
                  </a:cubicBezTo>
                  <a:cubicBezTo>
                    <a:pt x="115231" y="4863"/>
                    <a:pt x="120000" y="6930"/>
                    <a:pt x="120000" y="9240"/>
                  </a:cubicBezTo>
                  <a:cubicBezTo>
                    <a:pt x="120000" y="11914"/>
                    <a:pt x="113642" y="14224"/>
                    <a:pt x="100132" y="16048"/>
                  </a:cubicBezTo>
                  <a:cubicBezTo>
                    <a:pt x="89006" y="17629"/>
                    <a:pt x="75496" y="18358"/>
                    <a:pt x="59602" y="18358"/>
                  </a:cubicBezTo>
                  <a:cubicBezTo>
                    <a:pt x="42119" y="18358"/>
                    <a:pt x="27019" y="17386"/>
                    <a:pt x="15894" y="15440"/>
                  </a:cubicBezTo>
                  <a:cubicBezTo>
                    <a:pt x="5562" y="13617"/>
                    <a:pt x="0" y="11550"/>
                    <a:pt x="0" y="9118"/>
                  </a:cubicBezTo>
                  <a:cubicBezTo>
                    <a:pt x="0" y="6443"/>
                    <a:pt x="7152" y="4255"/>
                    <a:pt x="19867" y="2431"/>
                  </a:cubicBezTo>
                  <a:cubicBezTo>
                    <a:pt x="30993" y="851"/>
                    <a:pt x="44503" y="0"/>
                    <a:pt x="60397" y="0"/>
                  </a:cubicBezTo>
                  <a:close/>
                  <a:moveTo>
                    <a:pt x="11920" y="120000"/>
                  </a:moveTo>
                  <a:cubicBezTo>
                    <a:pt x="11920" y="32218"/>
                    <a:pt x="11920" y="32218"/>
                    <a:pt x="11920" y="32218"/>
                  </a:cubicBezTo>
                  <a:cubicBezTo>
                    <a:pt x="110463" y="32218"/>
                    <a:pt x="110463" y="32218"/>
                    <a:pt x="110463" y="32218"/>
                  </a:cubicBezTo>
                  <a:cubicBezTo>
                    <a:pt x="110463" y="120000"/>
                    <a:pt x="110463" y="120000"/>
                    <a:pt x="110463" y="120000"/>
                  </a:cubicBezTo>
                  <a:lnTo>
                    <a:pt x="11920" y="120000"/>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69" name="Shape 69"/>
            <p:cNvSpPr/>
            <p:nvPr/>
          </p:nvSpPr>
          <p:spPr>
            <a:xfrm>
              <a:off x="5434" y="482"/>
              <a:ext cx="14" cy="44"/>
            </a:xfrm>
            <a:custGeom>
              <a:pathLst>
                <a:path extrusionOk="0" h="120000" w="120000">
                  <a:moveTo>
                    <a:pt x="0" y="0"/>
                  </a:moveTo>
                  <a:cubicBezTo>
                    <a:pt x="46792" y="0"/>
                    <a:pt x="46792" y="0"/>
                    <a:pt x="46792" y="0"/>
                  </a:cubicBezTo>
                  <a:cubicBezTo>
                    <a:pt x="46792" y="25517"/>
                    <a:pt x="46792" y="25517"/>
                    <a:pt x="46792" y="25517"/>
                  </a:cubicBezTo>
                  <a:cubicBezTo>
                    <a:pt x="120000" y="25517"/>
                    <a:pt x="120000" y="25517"/>
                    <a:pt x="120000" y="25517"/>
                  </a:cubicBezTo>
                  <a:cubicBezTo>
                    <a:pt x="120000" y="35725"/>
                    <a:pt x="120000" y="35725"/>
                    <a:pt x="120000" y="35725"/>
                  </a:cubicBezTo>
                  <a:cubicBezTo>
                    <a:pt x="46792" y="35725"/>
                    <a:pt x="46792" y="35725"/>
                    <a:pt x="46792" y="35725"/>
                  </a:cubicBezTo>
                  <a:cubicBezTo>
                    <a:pt x="46792" y="85845"/>
                    <a:pt x="46792" y="85845"/>
                    <a:pt x="46792" y="85845"/>
                  </a:cubicBezTo>
                  <a:cubicBezTo>
                    <a:pt x="46792" y="95398"/>
                    <a:pt x="50943" y="101810"/>
                    <a:pt x="58867" y="105212"/>
                  </a:cubicBezTo>
                  <a:cubicBezTo>
                    <a:pt x="64528" y="107437"/>
                    <a:pt x="73207" y="108876"/>
                    <a:pt x="84905" y="109400"/>
                  </a:cubicBezTo>
                  <a:cubicBezTo>
                    <a:pt x="88679" y="109531"/>
                    <a:pt x="95094" y="109661"/>
                    <a:pt x="104528" y="109661"/>
                  </a:cubicBezTo>
                  <a:cubicBezTo>
                    <a:pt x="120000" y="109661"/>
                    <a:pt x="120000" y="109661"/>
                    <a:pt x="120000" y="109661"/>
                  </a:cubicBezTo>
                  <a:cubicBezTo>
                    <a:pt x="120000" y="119999"/>
                    <a:pt x="120000" y="119999"/>
                    <a:pt x="120000" y="119999"/>
                  </a:cubicBezTo>
                  <a:cubicBezTo>
                    <a:pt x="94716" y="119999"/>
                    <a:pt x="94716" y="119999"/>
                    <a:pt x="94716" y="119999"/>
                  </a:cubicBezTo>
                  <a:cubicBezTo>
                    <a:pt x="74716" y="119999"/>
                    <a:pt x="59245" y="119476"/>
                    <a:pt x="47924" y="118298"/>
                  </a:cubicBezTo>
                  <a:cubicBezTo>
                    <a:pt x="24150" y="116074"/>
                    <a:pt x="9433" y="110708"/>
                    <a:pt x="4150" y="102333"/>
                  </a:cubicBezTo>
                  <a:cubicBezTo>
                    <a:pt x="1509" y="97753"/>
                    <a:pt x="0" y="91472"/>
                    <a:pt x="0" y="83489"/>
                  </a:cubicBezTo>
                  <a:lnTo>
                    <a:pt x="0" y="0"/>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70" name="Shape 70"/>
            <p:cNvSpPr/>
            <p:nvPr/>
          </p:nvSpPr>
          <p:spPr>
            <a:xfrm>
              <a:off x="5456" y="475"/>
              <a:ext cx="26" cy="52"/>
            </a:xfrm>
            <a:custGeom>
              <a:pathLst>
                <a:path extrusionOk="0" h="120000" w="120000">
                  <a:moveTo>
                    <a:pt x="0" y="120000"/>
                  </a:moveTo>
                  <a:cubicBezTo>
                    <a:pt x="0" y="0"/>
                    <a:pt x="0" y="0"/>
                    <a:pt x="0" y="0"/>
                  </a:cubicBezTo>
                  <a:cubicBezTo>
                    <a:pt x="27153" y="0"/>
                    <a:pt x="27153" y="0"/>
                    <a:pt x="27153" y="0"/>
                  </a:cubicBezTo>
                  <a:cubicBezTo>
                    <a:pt x="27153" y="42171"/>
                    <a:pt x="27153" y="42171"/>
                    <a:pt x="27153" y="42171"/>
                  </a:cubicBezTo>
                  <a:cubicBezTo>
                    <a:pt x="41167" y="39411"/>
                    <a:pt x="54525" y="38086"/>
                    <a:pt x="67007" y="38086"/>
                  </a:cubicBezTo>
                  <a:cubicBezTo>
                    <a:pt x="91970" y="38086"/>
                    <a:pt x="107956" y="42171"/>
                    <a:pt x="115182" y="50561"/>
                  </a:cubicBezTo>
                  <a:cubicBezTo>
                    <a:pt x="118467" y="54314"/>
                    <a:pt x="120000" y="61159"/>
                    <a:pt x="120000" y="71094"/>
                  </a:cubicBezTo>
                  <a:cubicBezTo>
                    <a:pt x="120000" y="120000"/>
                    <a:pt x="120000" y="120000"/>
                    <a:pt x="120000" y="120000"/>
                  </a:cubicBezTo>
                  <a:cubicBezTo>
                    <a:pt x="93065" y="120000"/>
                    <a:pt x="93065" y="120000"/>
                    <a:pt x="93065" y="120000"/>
                  </a:cubicBezTo>
                  <a:cubicBezTo>
                    <a:pt x="93065" y="68886"/>
                    <a:pt x="93065" y="68886"/>
                    <a:pt x="93065" y="68886"/>
                  </a:cubicBezTo>
                  <a:cubicBezTo>
                    <a:pt x="93065" y="61269"/>
                    <a:pt x="91532" y="55860"/>
                    <a:pt x="88248" y="52658"/>
                  </a:cubicBezTo>
                  <a:cubicBezTo>
                    <a:pt x="84087" y="48463"/>
                    <a:pt x="75985" y="46255"/>
                    <a:pt x="64379" y="46255"/>
                  </a:cubicBezTo>
                  <a:cubicBezTo>
                    <a:pt x="53649" y="46255"/>
                    <a:pt x="41386" y="47911"/>
                    <a:pt x="27153" y="51113"/>
                  </a:cubicBezTo>
                  <a:cubicBezTo>
                    <a:pt x="27153" y="120000"/>
                    <a:pt x="27153" y="120000"/>
                    <a:pt x="27153" y="120000"/>
                  </a:cubicBezTo>
                  <a:lnTo>
                    <a:pt x="0" y="120000"/>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71" name="Shape 71"/>
            <p:cNvSpPr/>
            <p:nvPr/>
          </p:nvSpPr>
          <p:spPr>
            <a:xfrm>
              <a:off x="5506" y="492"/>
              <a:ext cx="28" cy="52"/>
            </a:xfrm>
            <a:custGeom>
              <a:pathLst>
                <a:path extrusionOk="0" h="120000" w="120000">
                  <a:moveTo>
                    <a:pt x="49655" y="83076"/>
                  </a:moveTo>
                  <a:lnTo>
                    <a:pt x="0" y="0"/>
                  </a:lnTo>
                  <a:lnTo>
                    <a:pt x="24827" y="0"/>
                  </a:lnTo>
                  <a:lnTo>
                    <a:pt x="62068" y="64615"/>
                  </a:lnTo>
                  <a:lnTo>
                    <a:pt x="95172" y="0"/>
                  </a:lnTo>
                  <a:lnTo>
                    <a:pt x="120000" y="0"/>
                  </a:lnTo>
                  <a:lnTo>
                    <a:pt x="45517" y="120000"/>
                  </a:lnTo>
                  <a:lnTo>
                    <a:pt x="24827" y="120000"/>
                  </a:lnTo>
                  <a:lnTo>
                    <a:pt x="49655" y="83076"/>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72" name="Shape 72"/>
            <p:cNvSpPr/>
            <p:nvPr/>
          </p:nvSpPr>
          <p:spPr>
            <a:xfrm>
              <a:off x="5538" y="490"/>
              <a:ext cx="28" cy="36"/>
            </a:xfrm>
            <a:custGeom>
              <a:pathLst>
                <a:path extrusionOk="0" h="120000" w="120000">
                  <a:moveTo>
                    <a:pt x="60098" y="0"/>
                  </a:moveTo>
                  <a:cubicBezTo>
                    <a:pt x="80461" y="0"/>
                    <a:pt x="95683" y="5354"/>
                    <a:pt x="105568" y="16220"/>
                  </a:cubicBezTo>
                  <a:cubicBezTo>
                    <a:pt x="115255" y="26614"/>
                    <a:pt x="119999" y="41259"/>
                    <a:pt x="119999" y="60000"/>
                  </a:cubicBezTo>
                  <a:cubicBezTo>
                    <a:pt x="119999" y="78582"/>
                    <a:pt x="115255" y="93070"/>
                    <a:pt x="105568" y="103779"/>
                  </a:cubicBezTo>
                  <a:cubicBezTo>
                    <a:pt x="95881" y="114488"/>
                    <a:pt x="80658" y="120000"/>
                    <a:pt x="60098" y="120000"/>
                  </a:cubicBezTo>
                  <a:cubicBezTo>
                    <a:pt x="19967" y="120000"/>
                    <a:pt x="0" y="99685"/>
                    <a:pt x="0" y="59055"/>
                  </a:cubicBezTo>
                  <a:cubicBezTo>
                    <a:pt x="0" y="40944"/>
                    <a:pt x="4744" y="26614"/>
                    <a:pt x="14431" y="16220"/>
                  </a:cubicBezTo>
                  <a:cubicBezTo>
                    <a:pt x="24316" y="5354"/>
                    <a:pt x="39538" y="0"/>
                    <a:pt x="60098" y="0"/>
                  </a:cubicBezTo>
                  <a:close/>
                  <a:moveTo>
                    <a:pt x="60098" y="11653"/>
                  </a:moveTo>
                  <a:cubicBezTo>
                    <a:pt x="46260" y="11653"/>
                    <a:pt x="36573" y="16692"/>
                    <a:pt x="31433" y="26456"/>
                  </a:cubicBezTo>
                  <a:cubicBezTo>
                    <a:pt x="27084" y="34645"/>
                    <a:pt x="24909" y="45669"/>
                    <a:pt x="24909" y="59370"/>
                  </a:cubicBezTo>
                  <a:cubicBezTo>
                    <a:pt x="24909" y="73858"/>
                    <a:pt x="27084" y="85196"/>
                    <a:pt x="31433" y="93385"/>
                  </a:cubicBezTo>
                  <a:cubicBezTo>
                    <a:pt x="36573" y="103149"/>
                    <a:pt x="46260" y="108188"/>
                    <a:pt x="60098" y="108188"/>
                  </a:cubicBezTo>
                  <a:cubicBezTo>
                    <a:pt x="73937" y="108188"/>
                    <a:pt x="83426" y="103149"/>
                    <a:pt x="88566" y="93385"/>
                  </a:cubicBezTo>
                  <a:cubicBezTo>
                    <a:pt x="92915" y="85196"/>
                    <a:pt x="95090" y="74015"/>
                    <a:pt x="95090" y="59842"/>
                  </a:cubicBezTo>
                  <a:cubicBezTo>
                    <a:pt x="95090" y="45511"/>
                    <a:pt x="92915" y="34488"/>
                    <a:pt x="88566" y="26456"/>
                  </a:cubicBezTo>
                  <a:cubicBezTo>
                    <a:pt x="83228" y="16692"/>
                    <a:pt x="73739" y="11653"/>
                    <a:pt x="60098" y="11653"/>
                  </a:cubicBez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73" name="Shape 73"/>
            <p:cNvSpPr/>
            <p:nvPr/>
          </p:nvSpPr>
          <p:spPr>
            <a:xfrm>
              <a:off x="5575" y="492"/>
              <a:ext cx="25" cy="36"/>
            </a:xfrm>
            <a:custGeom>
              <a:pathLst>
                <a:path extrusionOk="0" h="120000" w="120000">
                  <a:moveTo>
                    <a:pt x="0" y="0"/>
                  </a:moveTo>
                  <a:cubicBezTo>
                    <a:pt x="28007" y="0"/>
                    <a:pt x="28007" y="0"/>
                    <a:pt x="28007" y="0"/>
                  </a:cubicBezTo>
                  <a:cubicBezTo>
                    <a:pt x="28007" y="71967"/>
                    <a:pt x="28007" y="71967"/>
                    <a:pt x="28007" y="71967"/>
                  </a:cubicBezTo>
                  <a:cubicBezTo>
                    <a:pt x="28007" y="85229"/>
                    <a:pt x="29829" y="94123"/>
                    <a:pt x="33017" y="98490"/>
                  </a:cubicBezTo>
                  <a:cubicBezTo>
                    <a:pt x="35749" y="102210"/>
                    <a:pt x="39620" y="104797"/>
                    <a:pt x="44857" y="106091"/>
                  </a:cubicBezTo>
                  <a:cubicBezTo>
                    <a:pt x="49184" y="107223"/>
                    <a:pt x="55104" y="107870"/>
                    <a:pt x="62846" y="107870"/>
                  </a:cubicBezTo>
                  <a:cubicBezTo>
                    <a:pt x="72182" y="107870"/>
                    <a:pt x="81745" y="106900"/>
                    <a:pt x="91764" y="104797"/>
                  </a:cubicBezTo>
                  <a:cubicBezTo>
                    <a:pt x="91764" y="0"/>
                    <a:pt x="91764" y="0"/>
                    <a:pt x="91764" y="0"/>
                  </a:cubicBezTo>
                  <a:cubicBezTo>
                    <a:pt x="120000" y="0"/>
                    <a:pt x="120000" y="0"/>
                    <a:pt x="120000" y="0"/>
                  </a:cubicBezTo>
                  <a:cubicBezTo>
                    <a:pt x="120000" y="114824"/>
                    <a:pt x="120000" y="114824"/>
                    <a:pt x="120000" y="114824"/>
                  </a:cubicBezTo>
                  <a:cubicBezTo>
                    <a:pt x="99051" y="118221"/>
                    <a:pt x="79468" y="119999"/>
                    <a:pt x="61252" y="119999"/>
                  </a:cubicBezTo>
                  <a:cubicBezTo>
                    <a:pt x="42580" y="119999"/>
                    <a:pt x="28690" y="117897"/>
                    <a:pt x="19582" y="113692"/>
                  </a:cubicBezTo>
                  <a:cubicBezTo>
                    <a:pt x="9335" y="109002"/>
                    <a:pt x="3187" y="101725"/>
                    <a:pt x="1366" y="91698"/>
                  </a:cubicBezTo>
                  <a:cubicBezTo>
                    <a:pt x="455" y="87169"/>
                    <a:pt x="0" y="81024"/>
                    <a:pt x="0" y="73423"/>
                  </a:cubicBezTo>
                  <a:lnTo>
                    <a:pt x="0" y="0"/>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74" name="Shape 74"/>
            <p:cNvSpPr/>
            <p:nvPr/>
          </p:nvSpPr>
          <p:spPr>
            <a:xfrm>
              <a:off x="5233" y="157"/>
              <a:ext cx="112" cy="88"/>
            </a:xfrm>
            <a:custGeom>
              <a:pathLst>
                <a:path extrusionOk="0" h="120000" w="120000">
                  <a:moveTo>
                    <a:pt x="48761" y="50235"/>
                  </a:moveTo>
                  <a:cubicBezTo>
                    <a:pt x="44397" y="45238"/>
                    <a:pt x="37344" y="42279"/>
                    <a:pt x="30393" y="42213"/>
                  </a:cubicBezTo>
                  <a:cubicBezTo>
                    <a:pt x="13699" y="42147"/>
                    <a:pt x="101" y="59178"/>
                    <a:pt x="50" y="81205"/>
                  </a:cubicBezTo>
                  <a:cubicBezTo>
                    <a:pt x="0" y="102772"/>
                    <a:pt x="13699" y="119934"/>
                    <a:pt x="30393" y="120000"/>
                  </a:cubicBezTo>
                  <a:cubicBezTo>
                    <a:pt x="39729" y="120000"/>
                    <a:pt x="47847" y="115134"/>
                    <a:pt x="53429" y="106454"/>
                  </a:cubicBezTo>
                  <a:cubicBezTo>
                    <a:pt x="53429" y="85019"/>
                    <a:pt x="53429" y="85019"/>
                    <a:pt x="53429" y="85019"/>
                  </a:cubicBezTo>
                  <a:cubicBezTo>
                    <a:pt x="50435" y="91660"/>
                    <a:pt x="44498" y="100208"/>
                    <a:pt x="39120" y="103101"/>
                  </a:cubicBezTo>
                  <a:cubicBezTo>
                    <a:pt x="36380" y="104547"/>
                    <a:pt x="33589" y="105468"/>
                    <a:pt x="30393" y="105468"/>
                  </a:cubicBezTo>
                  <a:cubicBezTo>
                    <a:pt x="19991" y="105468"/>
                    <a:pt x="11416" y="95013"/>
                    <a:pt x="11416" y="81205"/>
                  </a:cubicBezTo>
                  <a:cubicBezTo>
                    <a:pt x="11416" y="68449"/>
                    <a:pt x="19281" y="56679"/>
                    <a:pt x="30393" y="56745"/>
                  </a:cubicBezTo>
                  <a:cubicBezTo>
                    <a:pt x="35568" y="56745"/>
                    <a:pt x="40236" y="59506"/>
                    <a:pt x="43687" y="63912"/>
                  </a:cubicBezTo>
                  <a:cubicBezTo>
                    <a:pt x="47238" y="68383"/>
                    <a:pt x="52820" y="77786"/>
                    <a:pt x="55458" y="81468"/>
                  </a:cubicBezTo>
                  <a:cubicBezTo>
                    <a:pt x="62257" y="90936"/>
                    <a:pt x="72000" y="96854"/>
                    <a:pt x="82706" y="96854"/>
                  </a:cubicBezTo>
                  <a:cubicBezTo>
                    <a:pt x="103306" y="96920"/>
                    <a:pt x="120000" y="75353"/>
                    <a:pt x="120000" y="48723"/>
                  </a:cubicBezTo>
                  <a:cubicBezTo>
                    <a:pt x="120000" y="22093"/>
                    <a:pt x="103255" y="0"/>
                    <a:pt x="82706" y="0"/>
                  </a:cubicBezTo>
                  <a:cubicBezTo>
                    <a:pt x="70782" y="0"/>
                    <a:pt x="60228" y="8021"/>
                    <a:pt x="53429" y="19397"/>
                  </a:cubicBezTo>
                  <a:cubicBezTo>
                    <a:pt x="53429" y="48328"/>
                    <a:pt x="53429" y="48328"/>
                    <a:pt x="53429" y="48328"/>
                  </a:cubicBezTo>
                  <a:cubicBezTo>
                    <a:pt x="58604" y="29917"/>
                    <a:pt x="67991" y="15254"/>
                    <a:pt x="82706" y="15254"/>
                  </a:cubicBezTo>
                  <a:cubicBezTo>
                    <a:pt x="96862" y="15254"/>
                    <a:pt x="108329" y="30443"/>
                    <a:pt x="108279" y="48723"/>
                  </a:cubicBezTo>
                  <a:cubicBezTo>
                    <a:pt x="108279" y="67068"/>
                    <a:pt x="96862" y="81928"/>
                    <a:pt x="82706" y="81863"/>
                  </a:cubicBezTo>
                  <a:cubicBezTo>
                    <a:pt x="76414" y="81797"/>
                    <a:pt x="70579" y="78838"/>
                    <a:pt x="66114" y="73972"/>
                  </a:cubicBezTo>
                  <a:cubicBezTo>
                    <a:pt x="60583" y="68383"/>
                    <a:pt x="54494" y="56547"/>
                    <a:pt x="48761" y="50235"/>
                  </a:cubicBezTo>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75" name="Shape 75"/>
            <p:cNvSpPr/>
            <p:nvPr/>
          </p:nvSpPr>
          <p:spPr>
            <a:xfrm>
              <a:off x="5047" y="252"/>
              <a:ext cx="77" cy="126"/>
            </a:xfrm>
            <a:custGeom>
              <a:pathLst>
                <a:path extrusionOk="0" h="120000" w="120000">
                  <a:moveTo>
                    <a:pt x="0" y="0"/>
                  </a:moveTo>
                  <a:cubicBezTo>
                    <a:pt x="120000" y="0"/>
                    <a:pt x="120000" y="0"/>
                    <a:pt x="120000" y="0"/>
                  </a:cubicBezTo>
                  <a:cubicBezTo>
                    <a:pt x="120000" y="20460"/>
                    <a:pt x="120000" y="20460"/>
                    <a:pt x="120000" y="20460"/>
                  </a:cubicBezTo>
                  <a:cubicBezTo>
                    <a:pt x="120000" y="20460"/>
                    <a:pt x="113793" y="12402"/>
                    <a:pt x="100862" y="12357"/>
                  </a:cubicBezTo>
                  <a:cubicBezTo>
                    <a:pt x="45295" y="12357"/>
                    <a:pt x="45295" y="12357"/>
                    <a:pt x="45295" y="12357"/>
                  </a:cubicBezTo>
                  <a:cubicBezTo>
                    <a:pt x="45295" y="47665"/>
                    <a:pt x="45295" y="47665"/>
                    <a:pt x="45295" y="47665"/>
                  </a:cubicBezTo>
                  <a:cubicBezTo>
                    <a:pt x="105517" y="47665"/>
                    <a:pt x="105517" y="47665"/>
                    <a:pt x="105517" y="47665"/>
                  </a:cubicBezTo>
                  <a:cubicBezTo>
                    <a:pt x="105517" y="66405"/>
                    <a:pt x="105517" y="66405"/>
                    <a:pt x="105517" y="66405"/>
                  </a:cubicBezTo>
                  <a:cubicBezTo>
                    <a:pt x="105517" y="66405"/>
                    <a:pt x="103596" y="60430"/>
                    <a:pt x="89039" y="60430"/>
                  </a:cubicBezTo>
                  <a:cubicBezTo>
                    <a:pt x="45295" y="60430"/>
                    <a:pt x="45295" y="60430"/>
                    <a:pt x="45295" y="60430"/>
                  </a:cubicBezTo>
                  <a:cubicBezTo>
                    <a:pt x="45295" y="108683"/>
                    <a:pt x="45295" y="108683"/>
                    <a:pt x="45295" y="108683"/>
                  </a:cubicBezTo>
                  <a:cubicBezTo>
                    <a:pt x="45295" y="115790"/>
                    <a:pt x="57931" y="120000"/>
                    <a:pt x="57931" y="120000"/>
                  </a:cubicBezTo>
                  <a:cubicBezTo>
                    <a:pt x="812" y="120000"/>
                    <a:pt x="812" y="120000"/>
                    <a:pt x="812" y="120000"/>
                  </a:cubicBezTo>
                  <a:cubicBezTo>
                    <a:pt x="812" y="120000"/>
                    <a:pt x="12783" y="116288"/>
                    <a:pt x="12783" y="108683"/>
                  </a:cubicBezTo>
                  <a:cubicBezTo>
                    <a:pt x="12783" y="12583"/>
                    <a:pt x="12783" y="12583"/>
                    <a:pt x="12783" y="12583"/>
                  </a:cubicBezTo>
                  <a:cubicBezTo>
                    <a:pt x="12783" y="4481"/>
                    <a:pt x="0" y="0"/>
                    <a:pt x="0" y="0"/>
                  </a:cubicBez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76" name="Shape 76"/>
            <p:cNvSpPr/>
            <p:nvPr/>
          </p:nvSpPr>
          <p:spPr>
            <a:xfrm>
              <a:off x="5231" y="252"/>
              <a:ext cx="51" cy="177"/>
            </a:xfrm>
            <a:custGeom>
              <a:pathLst>
                <a:path extrusionOk="0" h="120000" w="120000">
                  <a:moveTo>
                    <a:pt x="27537" y="0"/>
                  </a:moveTo>
                  <a:cubicBezTo>
                    <a:pt x="120000" y="0"/>
                    <a:pt x="120000" y="0"/>
                    <a:pt x="120000" y="0"/>
                  </a:cubicBezTo>
                  <a:cubicBezTo>
                    <a:pt x="120000" y="0"/>
                    <a:pt x="99291" y="2824"/>
                    <a:pt x="99291" y="7467"/>
                  </a:cubicBezTo>
                  <a:cubicBezTo>
                    <a:pt x="99291" y="88214"/>
                    <a:pt x="99291" y="88214"/>
                    <a:pt x="99291" y="88214"/>
                  </a:cubicBezTo>
                  <a:cubicBezTo>
                    <a:pt x="99291" y="115519"/>
                    <a:pt x="4925" y="119999"/>
                    <a:pt x="0" y="119902"/>
                  </a:cubicBezTo>
                  <a:cubicBezTo>
                    <a:pt x="8059" y="118409"/>
                    <a:pt x="47238" y="108733"/>
                    <a:pt x="47350" y="88214"/>
                  </a:cubicBezTo>
                  <a:cubicBezTo>
                    <a:pt x="47350" y="7467"/>
                    <a:pt x="47350" y="7467"/>
                    <a:pt x="47350" y="7467"/>
                  </a:cubicBezTo>
                  <a:cubicBezTo>
                    <a:pt x="47462" y="3116"/>
                    <a:pt x="27537" y="0"/>
                    <a:pt x="27537" y="0"/>
                  </a:cubicBez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77" name="Shape 77"/>
            <p:cNvSpPr/>
            <p:nvPr/>
          </p:nvSpPr>
          <p:spPr>
            <a:xfrm>
              <a:off x="5288" y="252"/>
              <a:ext cx="39" cy="126"/>
            </a:xfrm>
            <a:custGeom>
              <a:pathLst>
                <a:path extrusionOk="0" h="120000" w="120000">
                  <a:moveTo>
                    <a:pt x="0" y="0"/>
                  </a:moveTo>
                  <a:cubicBezTo>
                    <a:pt x="120000" y="0"/>
                    <a:pt x="120000" y="0"/>
                    <a:pt x="120000" y="0"/>
                  </a:cubicBezTo>
                  <a:cubicBezTo>
                    <a:pt x="120000" y="0"/>
                    <a:pt x="93478" y="4025"/>
                    <a:pt x="93478" y="10629"/>
                  </a:cubicBezTo>
                  <a:cubicBezTo>
                    <a:pt x="93478" y="108601"/>
                    <a:pt x="93478" y="108601"/>
                    <a:pt x="93478" y="108601"/>
                  </a:cubicBezTo>
                  <a:cubicBezTo>
                    <a:pt x="93478" y="115612"/>
                    <a:pt x="120000" y="120000"/>
                    <a:pt x="120000" y="120000"/>
                  </a:cubicBezTo>
                  <a:cubicBezTo>
                    <a:pt x="0" y="120000"/>
                    <a:pt x="0" y="120000"/>
                    <a:pt x="0" y="120000"/>
                  </a:cubicBezTo>
                  <a:cubicBezTo>
                    <a:pt x="0" y="120000"/>
                    <a:pt x="26666" y="115657"/>
                    <a:pt x="26666" y="108601"/>
                  </a:cubicBezTo>
                  <a:cubicBezTo>
                    <a:pt x="26666" y="10629"/>
                    <a:pt x="26666" y="10629"/>
                    <a:pt x="26666" y="10629"/>
                  </a:cubicBezTo>
                  <a:cubicBezTo>
                    <a:pt x="26666" y="4025"/>
                    <a:pt x="0" y="0"/>
                    <a:pt x="0" y="0"/>
                  </a:cubicBez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78" name="Shape 78"/>
            <p:cNvSpPr/>
            <p:nvPr/>
          </p:nvSpPr>
          <p:spPr>
            <a:xfrm>
              <a:off x="5329" y="252"/>
              <a:ext cx="94" cy="126"/>
            </a:xfrm>
            <a:custGeom>
              <a:pathLst>
                <a:path extrusionOk="0" h="120000" w="120000">
                  <a:moveTo>
                    <a:pt x="9737" y="0"/>
                  </a:moveTo>
                  <a:cubicBezTo>
                    <a:pt x="120000" y="0"/>
                    <a:pt x="120000" y="0"/>
                    <a:pt x="120000" y="0"/>
                  </a:cubicBezTo>
                  <a:cubicBezTo>
                    <a:pt x="110625" y="21818"/>
                    <a:pt x="110625" y="21818"/>
                    <a:pt x="110625" y="21818"/>
                  </a:cubicBezTo>
                  <a:cubicBezTo>
                    <a:pt x="110625" y="21818"/>
                    <a:pt x="107842" y="12629"/>
                    <a:pt x="97197" y="12629"/>
                  </a:cubicBezTo>
                  <a:cubicBezTo>
                    <a:pt x="74334" y="12629"/>
                    <a:pt x="74334" y="12629"/>
                    <a:pt x="74334" y="12629"/>
                  </a:cubicBezTo>
                  <a:cubicBezTo>
                    <a:pt x="74334" y="108683"/>
                    <a:pt x="74334" y="108683"/>
                    <a:pt x="74334" y="108683"/>
                  </a:cubicBezTo>
                  <a:cubicBezTo>
                    <a:pt x="74334" y="114749"/>
                    <a:pt x="85100" y="120000"/>
                    <a:pt x="85100" y="120000"/>
                  </a:cubicBezTo>
                  <a:cubicBezTo>
                    <a:pt x="35987" y="120000"/>
                    <a:pt x="35987" y="120000"/>
                    <a:pt x="35987" y="120000"/>
                  </a:cubicBezTo>
                  <a:cubicBezTo>
                    <a:pt x="35987" y="120000"/>
                    <a:pt x="46633" y="115292"/>
                    <a:pt x="46633" y="108683"/>
                  </a:cubicBezTo>
                  <a:cubicBezTo>
                    <a:pt x="46633" y="12629"/>
                    <a:pt x="46633" y="12629"/>
                    <a:pt x="46633" y="12629"/>
                  </a:cubicBezTo>
                  <a:cubicBezTo>
                    <a:pt x="19052" y="12629"/>
                    <a:pt x="19052" y="12629"/>
                    <a:pt x="19052" y="12629"/>
                  </a:cubicBezTo>
                  <a:cubicBezTo>
                    <a:pt x="11189" y="12674"/>
                    <a:pt x="0" y="23628"/>
                    <a:pt x="0" y="23628"/>
                  </a:cubicBezTo>
                  <a:lnTo>
                    <a:pt x="9737" y="0"/>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79" name="Shape 79"/>
            <p:cNvSpPr/>
            <p:nvPr/>
          </p:nvSpPr>
          <p:spPr>
            <a:xfrm>
              <a:off x="5502" y="252"/>
              <a:ext cx="107" cy="129"/>
            </a:xfrm>
            <a:custGeom>
              <a:pathLst>
                <a:path extrusionOk="0" h="120000" w="120000">
                  <a:moveTo>
                    <a:pt x="76791" y="0"/>
                  </a:moveTo>
                  <a:cubicBezTo>
                    <a:pt x="120000" y="0"/>
                    <a:pt x="120000" y="0"/>
                    <a:pt x="120000" y="0"/>
                  </a:cubicBezTo>
                  <a:cubicBezTo>
                    <a:pt x="120000" y="0"/>
                    <a:pt x="110752" y="4054"/>
                    <a:pt x="110752" y="10427"/>
                  </a:cubicBezTo>
                  <a:cubicBezTo>
                    <a:pt x="110752" y="81990"/>
                    <a:pt x="110752" y="81990"/>
                    <a:pt x="110752" y="81990"/>
                  </a:cubicBezTo>
                  <a:cubicBezTo>
                    <a:pt x="110698" y="111043"/>
                    <a:pt x="81442" y="120000"/>
                    <a:pt x="61162" y="120000"/>
                  </a:cubicBezTo>
                  <a:cubicBezTo>
                    <a:pt x="41045" y="120000"/>
                    <a:pt x="9463" y="110954"/>
                    <a:pt x="9517" y="81990"/>
                  </a:cubicBezTo>
                  <a:cubicBezTo>
                    <a:pt x="9517" y="10427"/>
                    <a:pt x="9517" y="10427"/>
                    <a:pt x="9517" y="10427"/>
                  </a:cubicBezTo>
                  <a:cubicBezTo>
                    <a:pt x="9517" y="4054"/>
                    <a:pt x="0" y="0"/>
                    <a:pt x="0" y="0"/>
                  </a:cubicBezTo>
                  <a:cubicBezTo>
                    <a:pt x="44398" y="0"/>
                    <a:pt x="44398" y="0"/>
                    <a:pt x="44398" y="0"/>
                  </a:cubicBezTo>
                  <a:cubicBezTo>
                    <a:pt x="44398" y="0"/>
                    <a:pt x="34502" y="3921"/>
                    <a:pt x="34502" y="10427"/>
                  </a:cubicBezTo>
                  <a:cubicBezTo>
                    <a:pt x="34502" y="81990"/>
                    <a:pt x="34502" y="81990"/>
                    <a:pt x="34502" y="81990"/>
                  </a:cubicBezTo>
                  <a:cubicBezTo>
                    <a:pt x="34502" y="97229"/>
                    <a:pt x="46777" y="107211"/>
                    <a:pt x="61162" y="107211"/>
                  </a:cubicBezTo>
                  <a:cubicBezTo>
                    <a:pt x="75547" y="107211"/>
                    <a:pt x="86525" y="96828"/>
                    <a:pt x="86579" y="81990"/>
                  </a:cubicBezTo>
                  <a:cubicBezTo>
                    <a:pt x="86579" y="10427"/>
                    <a:pt x="86579" y="10427"/>
                    <a:pt x="86579" y="10427"/>
                  </a:cubicBezTo>
                  <a:cubicBezTo>
                    <a:pt x="86579" y="4054"/>
                    <a:pt x="76791" y="0"/>
                    <a:pt x="76791" y="0"/>
                  </a:cubicBez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80" name="Shape 80"/>
            <p:cNvSpPr/>
            <p:nvPr/>
          </p:nvSpPr>
          <p:spPr>
            <a:xfrm>
              <a:off x="5129" y="252"/>
              <a:ext cx="107" cy="130"/>
            </a:xfrm>
            <a:custGeom>
              <a:pathLst>
                <a:path extrusionOk="0" h="120000" w="120000">
                  <a:moveTo>
                    <a:pt x="76446" y="0"/>
                  </a:moveTo>
                  <a:cubicBezTo>
                    <a:pt x="120000" y="0"/>
                    <a:pt x="120000" y="0"/>
                    <a:pt x="120000" y="0"/>
                  </a:cubicBezTo>
                  <a:cubicBezTo>
                    <a:pt x="120000" y="0"/>
                    <a:pt x="110785" y="4222"/>
                    <a:pt x="110785" y="10533"/>
                  </a:cubicBezTo>
                  <a:cubicBezTo>
                    <a:pt x="110785" y="10577"/>
                    <a:pt x="110732" y="81688"/>
                    <a:pt x="110732" y="81688"/>
                  </a:cubicBezTo>
                  <a:cubicBezTo>
                    <a:pt x="110732" y="110844"/>
                    <a:pt x="80410" y="120000"/>
                    <a:pt x="60107" y="120000"/>
                  </a:cubicBezTo>
                  <a:cubicBezTo>
                    <a:pt x="40178" y="120000"/>
                    <a:pt x="8892" y="110711"/>
                    <a:pt x="8892" y="81688"/>
                  </a:cubicBezTo>
                  <a:cubicBezTo>
                    <a:pt x="8892" y="10533"/>
                    <a:pt x="8892" y="10533"/>
                    <a:pt x="8892" y="10533"/>
                  </a:cubicBezTo>
                  <a:cubicBezTo>
                    <a:pt x="8892" y="4177"/>
                    <a:pt x="0" y="0"/>
                    <a:pt x="0" y="0"/>
                  </a:cubicBezTo>
                  <a:cubicBezTo>
                    <a:pt x="43982" y="0"/>
                    <a:pt x="43982" y="0"/>
                    <a:pt x="43982" y="0"/>
                  </a:cubicBezTo>
                  <a:cubicBezTo>
                    <a:pt x="43982" y="0"/>
                    <a:pt x="33803" y="4177"/>
                    <a:pt x="33803" y="10533"/>
                  </a:cubicBezTo>
                  <a:cubicBezTo>
                    <a:pt x="33750" y="81688"/>
                    <a:pt x="33750" y="81688"/>
                    <a:pt x="33750" y="81688"/>
                  </a:cubicBezTo>
                  <a:cubicBezTo>
                    <a:pt x="33750" y="96800"/>
                    <a:pt x="45857" y="107200"/>
                    <a:pt x="60107" y="107244"/>
                  </a:cubicBezTo>
                  <a:cubicBezTo>
                    <a:pt x="74357" y="107288"/>
                    <a:pt x="85821" y="96622"/>
                    <a:pt x="85821" y="81688"/>
                  </a:cubicBezTo>
                  <a:cubicBezTo>
                    <a:pt x="85875" y="10533"/>
                    <a:pt x="85875" y="10533"/>
                    <a:pt x="85875" y="10533"/>
                  </a:cubicBezTo>
                  <a:cubicBezTo>
                    <a:pt x="85875" y="4177"/>
                    <a:pt x="76446" y="0"/>
                    <a:pt x="76446" y="0"/>
                  </a:cubicBez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81" name="Shape 81"/>
            <p:cNvSpPr/>
            <p:nvPr/>
          </p:nvSpPr>
          <p:spPr>
            <a:xfrm>
              <a:off x="5420" y="250"/>
              <a:ext cx="82" cy="133"/>
            </a:xfrm>
            <a:custGeom>
              <a:pathLst>
                <a:path extrusionOk="0" h="120000" w="120000">
                  <a:moveTo>
                    <a:pt x="103128" y="20863"/>
                  </a:moveTo>
                  <a:cubicBezTo>
                    <a:pt x="103128" y="20863"/>
                    <a:pt x="95043" y="12065"/>
                    <a:pt x="71634" y="12021"/>
                  </a:cubicBezTo>
                  <a:cubicBezTo>
                    <a:pt x="48224" y="11978"/>
                    <a:pt x="35500" y="19600"/>
                    <a:pt x="35430" y="29488"/>
                  </a:cubicBezTo>
                  <a:cubicBezTo>
                    <a:pt x="35360" y="40682"/>
                    <a:pt x="48927" y="44907"/>
                    <a:pt x="69947" y="51136"/>
                  </a:cubicBezTo>
                  <a:cubicBezTo>
                    <a:pt x="89912" y="57103"/>
                    <a:pt x="120000" y="65292"/>
                    <a:pt x="119859" y="85981"/>
                  </a:cubicBezTo>
                  <a:cubicBezTo>
                    <a:pt x="119789" y="104493"/>
                    <a:pt x="93286" y="120000"/>
                    <a:pt x="45764" y="120000"/>
                  </a:cubicBezTo>
                  <a:cubicBezTo>
                    <a:pt x="31072" y="119956"/>
                    <a:pt x="10896" y="116994"/>
                    <a:pt x="10896" y="116994"/>
                  </a:cubicBezTo>
                  <a:cubicBezTo>
                    <a:pt x="0" y="94823"/>
                    <a:pt x="0" y="94823"/>
                    <a:pt x="0" y="94823"/>
                  </a:cubicBezTo>
                  <a:cubicBezTo>
                    <a:pt x="10052" y="100878"/>
                    <a:pt x="27908" y="107411"/>
                    <a:pt x="46256" y="107411"/>
                  </a:cubicBezTo>
                  <a:cubicBezTo>
                    <a:pt x="65307" y="107411"/>
                    <a:pt x="88014" y="100094"/>
                    <a:pt x="88014" y="88421"/>
                  </a:cubicBezTo>
                  <a:cubicBezTo>
                    <a:pt x="88014" y="65858"/>
                    <a:pt x="3233" y="69604"/>
                    <a:pt x="3233" y="31840"/>
                  </a:cubicBezTo>
                  <a:cubicBezTo>
                    <a:pt x="3233" y="18860"/>
                    <a:pt x="17855" y="0"/>
                    <a:pt x="68400" y="0"/>
                  </a:cubicBezTo>
                  <a:cubicBezTo>
                    <a:pt x="84850" y="0"/>
                    <a:pt x="103128" y="3005"/>
                    <a:pt x="103128" y="3005"/>
                  </a:cubicBezTo>
                  <a:lnTo>
                    <a:pt x="103128" y="20863"/>
                  </a:lnTo>
                  <a:close/>
                </a:path>
              </a:pathLst>
            </a:custGeom>
            <a:solidFill>
              <a:srgbClr val="FFFFFF"/>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grpSp>
      <p:sp>
        <p:nvSpPr>
          <p:cNvPr id="82" name="Shape 82"/>
          <p:cNvSpPr txBox="1"/>
          <p:nvPr>
            <p:ph idx="12" type="sldNum"/>
          </p:nvPr>
        </p:nvSpPr>
        <p:spPr>
          <a:xfrm>
            <a:off x="4300537" y="4938712"/>
            <a:ext cx="539749" cy="201611"/>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fld id="{00000000-1234-1234-1234-123412341234}" type="slidenum">
              <a:rPr lang="en-US" sz="800">
                <a:solidFill>
                  <a:schemeClr val="lt1"/>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ntermediate Cover">
    <p:spTree>
      <p:nvGrpSpPr>
        <p:cNvPr id="83" name="Shape 83"/>
        <p:cNvGrpSpPr/>
        <p:nvPr/>
      </p:nvGrpSpPr>
      <p:grpSpPr>
        <a:xfrm>
          <a:off x="0" y="0"/>
          <a:ext cx="0" cy="0"/>
          <a:chOff x="0" y="0"/>
          <a:chExt cx="0" cy="0"/>
        </a:xfrm>
      </p:grpSpPr>
      <p:pic>
        <p:nvPicPr>
          <p:cNvPr id="84" name="Shape 84"/>
          <p:cNvPicPr preferRelativeResize="0"/>
          <p:nvPr/>
        </p:nvPicPr>
        <p:blipFill>
          <a:blip r:embed="rId2">
            <a:alphaModFix/>
          </a:blip>
          <a:stretch>
            <a:fillRect/>
          </a:stretch>
        </p:blipFill>
        <p:spPr>
          <a:xfrm>
            <a:off x="0" y="2042"/>
            <a:ext cx="9144000" cy="5140990"/>
          </a:xfrm>
          <a:prstGeom prst="rect">
            <a:avLst/>
          </a:prstGeom>
          <a:noFill/>
          <a:ln>
            <a:noFill/>
          </a:ln>
        </p:spPr>
      </p:pic>
      <p:sp>
        <p:nvSpPr>
          <p:cNvPr id="85" name="Shape 85"/>
          <p:cNvSpPr txBox="1"/>
          <p:nvPr>
            <p:ph type="ctrTitle"/>
          </p:nvPr>
        </p:nvSpPr>
        <p:spPr>
          <a:xfrm>
            <a:off x="233375" y="1498100"/>
            <a:ext cx="7916400" cy="12648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FFFFF"/>
              </a:buClr>
              <a:buNone/>
              <a:defRPr b="0" i="0" sz="3200" u="none" cap="none" strike="noStrike">
                <a:solidFill>
                  <a:srgbClr val="FFFFFF"/>
                </a:solidFill>
                <a:latin typeface="Arial"/>
                <a:ea typeface="Arial"/>
                <a:cs typeface="Arial"/>
                <a:sym typeface="Arial"/>
              </a:defRPr>
            </a:lvl1pPr>
            <a:lvl2pPr indent="0" lvl="1"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5pPr>
            <a:lvl6pPr indent="0" lvl="5" marL="4572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6pPr>
            <a:lvl7pPr indent="0" lvl="6" marL="9144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7pPr>
            <a:lvl8pPr indent="0" lvl="7" marL="13716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8pPr>
            <a:lvl9pPr indent="0" lvl="8" marL="18288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9pPr>
          </a:lstStyle>
          <a:p/>
        </p:txBody>
      </p:sp>
      <p:sp>
        <p:nvSpPr>
          <p:cNvPr id="86" name="Shape 86"/>
          <p:cNvSpPr txBox="1"/>
          <p:nvPr>
            <p:ph idx="1" type="subTitle"/>
          </p:nvPr>
        </p:nvSpPr>
        <p:spPr>
          <a:xfrm>
            <a:off x="233375" y="3407925"/>
            <a:ext cx="7916400" cy="1264800"/>
          </a:xfrm>
          <a:prstGeom prst="rect">
            <a:avLst/>
          </a:prstGeom>
          <a:noFill/>
          <a:ln>
            <a:noFill/>
          </a:ln>
        </p:spPr>
        <p:txBody>
          <a:bodyPr anchorCtr="0" anchor="t" bIns="91425" lIns="91425" rIns="91425" tIns="91425"/>
          <a:lstStyle>
            <a:lvl1pPr indent="-131763" lvl="0" marL="271463" marR="0" rtl="0" algn="l">
              <a:lnSpc>
                <a:spcPct val="110000"/>
              </a:lnSpc>
              <a:spcBef>
                <a:spcPts val="220"/>
              </a:spcBef>
              <a:spcAft>
                <a:spcPts val="220"/>
              </a:spcAft>
              <a:buClr>
                <a:srgbClr val="87867E"/>
              </a:buClr>
              <a:buSzPct val="100000"/>
              <a:buFont typeface="Noto Sans Symbols"/>
              <a:buChar char="■"/>
              <a:defRPr b="0" i="0" sz="2200" u="none" cap="none" strike="noStrike">
                <a:solidFill>
                  <a:schemeClr val="dk1"/>
                </a:solidFill>
                <a:latin typeface="Arial"/>
                <a:ea typeface="Arial"/>
                <a:cs typeface="Arial"/>
                <a:sym typeface="Arial"/>
              </a:defRPr>
            </a:lvl1pPr>
            <a:lvl2pPr indent="-133350" lvl="1" marL="514350" marR="0" rtl="0" algn="l">
              <a:lnSpc>
                <a:spcPct val="110000"/>
              </a:lnSpc>
              <a:spcBef>
                <a:spcPts val="360"/>
              </a:spcBef>
              <a:spcAft>
                <a:spcPts val="180"/>
              </a:spcAft>
              <a:buClr>
                <a:srgbClr val="87867E"/>
              </a:buClr>
              <a:buSzPct val="100000"/>
              <a:buFont typeface="Noto Sans Symbols"/>
              <a:buChar char="■"/>
              <a:defRPr b="0" i="0" sz="1800" u="none" cap="none" strike="noStrike">
                <a:solidFill>
                  <a:schemeClr val="dk1"/>
                </a:solidFill>
                <a:latin typeface="Arial"/>
                <a:ea typeface="Arial"/>
                <a:cs typeface="Arial"/>
                <a:sym typeface="Arial"/>
              </a:defRPr>
            </a:lvl2pPr>
            <a:lvl3pPr indent="-3175" lvl="2" marL="536575" marR="0" rtl="0" algn="l">
              <a:lnSpc>
                <a:spcPct val="110000"/>
              </a:lnSpc>
              <a:spcBef>
                <a:spcPts val="320"/>
              </a:spcBef>
              <a:spcAft>
                <a:spcPts val="160"/>
              </a:spcAft>
              <a:buClr>
                <a:srgbClr val="808080"/>
              </a:buClr>
              <a:buFont typeface="Noto Sans Symbols"/>
              <a:buNone/>
              <a:defRPr b="0" i="0" sz="1600" u="none" cap="none" strike="noStrike">
                <a:solidFill>
                  <a:schemeClr val="dk1"/>
                </a:solidFill>
                <a:latin typeface="Arial"/>
                <a:ea typeface="Arial"/>
                <a:cs typeface="Arial"/>
                <a:sym typeface="Arial"/>
              </a:defRPr>
            </a:lvl3pPr>
            <a:lvl4pPr indent="-101600" lvl="3" marL="717550" marR="0" rtl="0" algn="l">
              <a:lnSpc>
                <a:spcPct val="110000"/>
              </a:lnSpc>
              <a:spcBef>
                <a:spcPts val="280"/>
              </a:spcBef>
              <a:spcAft>
                <a:spcPts val="140"/>
              </a:spcAft>
              <a:buClr>
                <a:srgbClr val="87867E"/>
              </a:buClr>
              <a:buSzPct val="50000"/>
              <a:buFont typeface="Noto Sans Symbols"/>
              <a:buChar char="●"/>
              <a:defRPr b="0" i="0" sz="14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ext 2 columns">
    <p:spTree>
      <p:nvGrpSpPr>
        <p:cNvPr id="87" name="Shape 87"/>
        <p:cNvGrpSpPr/>
        <p:nvPr/>
      </p:nvGrpSpPr>
      <p:grpSpPr>
        <a:xfrm>
          <a:off x="0" y="0"/>
          <a:ext cx="0" cy="0"/>
          <a:chOff x="0" y="0"/>
          <a:chExt cx="0" cy="0"/>
        </a:xfrm>
      </p:grpSpPr>
      <p:pic>
        <p:nvPicPr>
          <p:cNvPr descr="background-white.png" id="88" name="Shape 88"/>
          <p:cNvPicPr preferRelativeResize="0"/>
          <p:nvPr/>
        </p:nvPicPr>
        <p:blipFill rotWithShape="1">
          <a:blip r:embed="rId2">
            <a:alphaModFix/>
          </a:blip>
          <a:srcRect b="4003" l="0" r="0" t="0"/>
          <a:stretch/>
        </p:blipFill>
        <p:spPr>
          <a:xfrm>
            <a:off x="0" y="2049"/>
            <a:ext cx="9144000" cy="4935075"/>
          </a:xfrm>
          <a:prstGeom prst="rect">
            <a:avLst/>
          </a:prstGeom>
          <a:noFill/>
          <a:ln>
            <a:noFill/>
          </a:ln>
        </p:spPr>
      </p:pic>
      <p:sp>
        <p:nvSpPr>
          <p:cNvPr id="89" name="Shape 89"/>
          <p:cNvSpPr txBox="1"/>
          <p:nvPr>
            <p:ph type="title"/>
          </p:nvPr>
        </p:nvSpPr>
        <p:spPr>
          <a:xfrm>
            <a:off x="233362" y="128588"/>
            <a:ext cx="7564436" cy="625475"/>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5pPr>
            <a:lvl6pPr indent="0" lvl="5" marL="4572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6pPr>
            <a:lvl7pPr indent="0" lvl="6" marL="9144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7pPr>
            <a:lvl8pPr indent="0" lvl="7" marL="13716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8pPr>
            <a:lvl9pPr indent="0" lvl="8" marL="18288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9pPr>
          </a:lstStyle>
          <a:p/>
        </p:txBody>
      </p:sp>
      <p:sp>
        <p:nvSpPr>
          <p:cNvPr id="90" name="Shape 90"/>
          <p:cNvSpPr txBox="1"/>
          <p:nvPr>
            <p:ph idx="1" type="body"/>
          </p:nvPr>
        </p:nvSpPr>
        <p:spPr>
          <a:xfrm>
            <a:off x="233362" y="1081087"/>
            <a:ext cx="4246562" cy="3743324"/>
          </a:xfrm>
          <a:prstGeom prst="rect">
            <a:avLst/>
          </a:prstGeom>
          <a:noFill/>
          <a:ln>
            <a:noFill/>
          </a:ln>
        </p:spPr>
        <p:txBody>
          <a:bodyPr anchorCtr="0" anchor="t" bIns="91425" lIns="91425" rIns="91425" tIns="91425"/>
          <a:lstStyle>
            <a:lvl1pPr indent="-127000" lvl="0" marL="266700" marR="0" rtl="0" algn="l">
              <a:lnSpc>
                <a:spcPct val="110000"/>
              </a:lnSpc>
              <a:spcBef>
                <a:spcPts val="440"/>
              </a:spcBef>
              <a:spcAft>
                <a:spcPts val="220"/>
              </a:spcAft>
              <a:buClr>
                <a:srgbClr val="A30B1A"/>
              </a:buClr>
              <a:buFont typeface="Noto Sans Symbols"/>
              <a:defRPr b="0" i="0" sz="2200" u="none" cap="none" strike="noStrike">
                <a:solidFill>
                  <a:schemeClr val="dk1"/>
                </a:solidFill>
                <a:latin typeface="Arial"/>
                <a:ea typeface="Arial"/>
                <a:cs typeface="Arial"/>
                <a:sym typeface="Arial"/>
              </a:defRPr>
            </a:lvl1pPr>
            <a:lvl2pPr indent="-133350" lvl="1" marL="514350" marR="0" rtl="0" algn="l">
              <a:lnSpc>
                <a:spcPct val="110000"/>
              </a:lnSpc>
              <a:spcBef>
                <a:spcPts val="360"/>
              </a:spcBef>
              <a:spcAft>
                <a:spcPts val="180"/>
              </a:spcAft>
              <a:buClr>
                <a:srgbClr val="87867E"/>
              </a:buClr>
              <a:buSzPct val="100000"/>
              <a:buFont typeface="Noto Sans Symbols"/>
              <a:defRPr b="0" i="0" sz="1800" u="none" cap="none" strike="noStrike">
                <a:solidFill>
                  <a:schemeClr val="dk1"/>
                </a:solidFill>
                <a:latin typeface="Arial"/>
                <a:ea typeface="Arial"/>
                <a:cs typeface="Arial"/>
                <a:sym typeface="Arial"/>
              </a:defRPr>
            </a:lvl2pPr>
            <a:lvl3pPr indent="-3175" lvl="2" marL="536575" marR="0" rtl="0" algn="l">
              <a:lnSpc>
                <a:spcPct val="110000"/>
              </a:lnSpc>
              <a:spcBef>
                <a:spcPts val="320"/>
              </a:spcBef>
              <a:spcAft>
                <a:spcPts val="160"/>
              </a:spcAft>
              <a:buClr>
                <a:srgbClr val="808080"/>
              </a:buClr>
              <a:buFont typeface="Noto Sans Symbols"/>
              <a:buChar char="■"/>
              <a:defRPr b="0" i="0" sz="1600" u="none" cap="none" strike="noStrike">
                <a:solidFill>
                  <a:schemeClr val="dk1"/>
                </a:solidFill>
                <a:latin typeface="Arial"/>
                <a:ea typeface="Arial"/>
                <a:cs typeface="Arial"/>
                <a:sym typeface="Arial"/>
              </a:defRPr>
            </a:lvl3pPr>
            <a:lvl4pPr indent="-101600" lvl="3" marL="717550" marR="0" rtl="0" algn="l">
              <a:lnSpc>
                <a:spcPct val="110000"/>
              </a:lnSpc>
              <a:spcBef>
                <a:spcPts val="280"/>
              </a:spcBef>
              <a:spcAft>
                <a:spcPts val="140"/>
              </a:spcAft>
              <a:buClr>
                <a:srgbClr val="87867E"/>
              </a:buClr>
              <a:buSzPct val="50000"/>
              <a:buFont typeface="Noto Sans Symbols"/>
              <a:defRPr b="0" i="0" sz="14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91" name="Shape 91"/>
          <p:cNvSpPr txBox="1"/>
          <p:nvPr>
            <p:ph idx="2" type="body"/>
          </p:nvPr>
        </p:nvSpPr>
        <p:spPr>
          <a:xfrm>
            <a:off x="4632325" y="1081087"/>
            <a:ext cx="4246500" cy="3743400"/>
          </a:xfrm>
          <a:prstGeom prst="rect">
            <a:avLst/>
          </a:prstGeom>
          <a:noFill/>
          <a:ln>
            <a:noFill/>
          </a:ln>
        </p:spPr>
        <p:txBody>
          <a:bodyPr anchorCtr="0" anchor="t" bIns="91425" lIns="91425" rIns="91425" tIns="91425"/>
          <a:lstStyle>
            <a:lvl1pPr indent="-127000" lvl="0" marL="266700" marR="0" rtl="0" algn="l">
              <a:lnSpc>
                <a:spcPct val="110000"/>
              </a:lnSpc>
              <a:spcBef>
                <a:spcPts val="440"/>
              </a:spcBef>
              <a:spcAft>
                <a:spcPts val="220"/>
              </a:spcAft>
              <a:buClr>
                <a:srgbClr val="A30B1A"/>
              </a:buClr>
              <a:buFont typeface="Noto Sans Symbols"/>
              <a:defRPr b="0" i="0" sz="2200" u="none" cap="none" strike="noStrike">
                <a:solidFill>
                  <a:schemeClr val="dk1"/>
                </a:solidFill>
                <a:latin typeface="Arial"/>
                <a:ea typeface="Arial"/>
                <a:cs typeface="Arial"/>
                <a:sym typeface="Arial"/>
              </a:defRPr>
            </a:lvl1pPr>
            <a:lvl2pPr indent="-133350" lvl="1" marL="514350" marR="0" rtl="0" algn="l">
              <a:lnSpc>
                <a:spcPct val="110000"/>
              </a:lnSpc>
              <a:spcBef>
                <a:spcPts val="360"/>
              </a:spcBef>
              <a:spcAft>
                <a:spcPts val="180"/>
              </a:spcAft>
              <a:buClr>
                <a:srgbClr val="87867E"/>
              </a:buClr>
              <a:buSzPct val="100000"/>
              <a:buFont typeface="Noto Sans Symbols"/>
              <a:buChar char="■"/>
              <a:defRPr b="0" i="0" sz="1800" u="none" cap="none" strike="noStrike">
                <a:solidFill>
                  <a:schemeClr val="dk1"/>
                </a:solidFill>
                <a:latin typeface="Arial"/>
                <a:ea typeface="Arial"/>
                <a:cs typeface="Arial"/>
                <a:sym typeface="Arial"/>
              </a:defRPr>
            </a:lvl2pPr>
            <a:lvl3pPr indent="-3175" lvl="2" marL="536575" marR="0" rtl="0" algn="l">
              <a:lnSpc>
                <a:spcPct val="110000"/>
              </a:lnSpc>
              <a:spcBef>
                <a:spcPts val="320"/>
              </a:spcBef>
              <a:spcAft>
                <a:spcPts val="160"/>
              </a:spcAft>
              <a:buClr>
                <a:srgbClr val="808080"/>
              </a:buClr>
              <a:buFont typeface="Noto Sans Symbols"/>
              <a:buNone/>
              <a:defRPr b="0" i="0" sz="1600" u="none" cap="none" strike="noStrike">
                <a:solidFill>
                  <a:schemeClr val="dk1"/>
                </a:solidFill>
                <a:latin typeface="Arial"/>
                <a:ea typeface="Arial"/>
                <a:cs typeface="Arial"/>
                <a:sym typeface="Arial"/>
              </a:defRPr>
            </a:lvl3pPr>
            <a:lvl4pPr indent="-101600" lvl="3" marL="717550" marR="0" rtl="0" algn="l">
              <a:lnSpc>
                <a:spcPct val="110000"/>
              </a:lnSpc>
              <a:spcBef>
                <a:spcPts val="280"/>
              </a:spcBef>
              <a:spcAft>
                <a:spcPts val="140"/>
              </a:spcAft>
              <a:buClr>
                <a:srgbClr val="87867E"/>
              </a:buClr>
              <a:buSzPct val="50000"/>
              <a:buFont typeface="Noto Sans Symbols"/>
              <a:buChar char="●"/>
              <a:defRPr b="0" i="0" sz="14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4300537" y="4938712"/>
            <a:ext cx="539700" cy="2016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fld id="{00000000-1234-1234-1234-123412341234}" type="slidenum">
              <a:rPr lang="en-US" sz="800">
                <a:solidFill>
                  <a:schemeClr val="dk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2 columns 1">
    <p:spTree>
      <p:nvGrpSpPr>
        <p:cNvPr id="93" name="Shape 93"/>
        <p:cNvGrpSpPr/>
        <p:nvPr/>
      </p:nvGrpSpPr>
      <p:grpSpPr>
        <a:xfrm>
          <a:off x="0" y="0"/>
          <a:ext cx="0" cy="0"/>
          <a:chOff x="0" y="0"/>
          <a:chExt cx="0" cy="0"/>
        </a:xfrm>
      </p:grpSpPr>
      <p:pic>
        <p:nvPicPr>
          <p:cNvPr descr="background2.png" id="94" name="Shape 94"/>
          <p:cNvPicPr preferRelativeResize="0"/>
          <p:nvPr/>
        </p:nvPicPr>
        <p:blipFill rotWithShape="1">
          <a:blip r:embed="rId2">
            <a:alphaModFix/>
          </a:blip>
          <a:srcRect b="4003" l="0" r="0" t="0"/>
          <a:stretch/>
        </p:blipFill>
        <p:spPr>
          <a:xfrm>
            <a:off x="0" y="2049"/>
            <a:ext cx="9144000" cy="4935075"/>
          </a:xfrm>
          <a:prstGeom prst="rect">
            <a:avLst/>
          </a:prstGeom>
          <a:noFill/>
          <a:ln>
            <a:noFill/>
          </a:ln>
        </p:spPr>
      </p:pic>
      <p:sp>
        <p:nvSpPr>
          <p:cNvPr id="95" name="Shape 95"/>
          <p:cNvSpPr txBox="1"/>
          <p:nvPr>
            <p:ph type="title"/>
          </p:nvPr>
        </p:nvSpPr>
        <p:spPr>
          <a:xfrm>
            <a:off x="233362" y="128588"/>
            <a:ext cx="7564500" cy="6255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5pPr>
            <a:lvl6pPr indent="0" lvl="5" marL="4572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6pPr>
            <a:lvl7pPr indent="0" lvl="6" marL="9144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7pPr>
            <a:lvl8pPr indent="0" lvl="7" marL="13716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8pPr>
            <a:lvl9pPr indent="0" lvl="8" marL="18288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9pPr>
          </a:lstStyle>
          <a:p/>
        </p:txBody>
      </p:sp>
      <p:sp>
        <p:nvSpPr>
          <p:cNvPr id="96" name="Shape 96"/>
          <p:cNvSpPr txBox="1"/>
          <p:nvPr>
            <p:ph idx="1" type="body"/>
          </p:nvPr>
        </p:nvSpPr>
        <p:spPr>
          <a:xfrm>
            <a:off x="233362" y="1081087"/>
            <a:ext cx="4246500" cy="3743400"/>
          </a:xfrm>
          <a:prstGeom prst="rect">
            <a:avLst/>
          </a:prstGeom>
          <a:noFill/>
          <a:ln>
            <a:noFill/>
          </a:ln>
        </p:spPr>
        <p:txBody>
          <a:bodyPr anchorCtr="0" anchor="t" bIns="91425" lIns="91425" rIns="91425" tIns="91425"/>
          <a:lstStyle>
            <a:lvl1pPr indent="-127000" lvl="0" marL="266700" marR="0" rtl="0" algn="l">
              <a:lnSpc>
                <a:spcPct val="110000"/>
              </a:lnSpc>
              <a:spcBef>
                <a:spcPts val="440"/>
              </a:spcBef>
              <a:spcAft>
                <a:spcPts val="220"/>
              </a:spcAft>
              <a:buClr>
                <a:srgbClr val="A30B1A"/>
              </a:buClr>
              <a:buFont typeface="Noto Sans Symbols"/>
              <a:defRPr/>
            </a:lvl1pPr>
            <a:lvl2pPr indent="-133350" lvl="1" marL="514350" marR="0" rtl="0" algn="l">
              <a:lnSpc>
                <a:spcPct val="110000"/>
              </a:lnSpc>
              <a:spcBef>
                <a:spcPts val="360"/>
              </a:spcBef>
              <a:spcAft>
                <a:spcPts val="180"/>
              </a:spcAft>
              <a:buClr>
                <a:srgbClr val="87867E"/>
              </a:buClr>
              <a:buSzPct val="100000"/>
              <a:buFont typeface="Noto Sans Symbols"/>
              <a:buChar char="○"/>
              <a:defRPr b="0" i="0" sz="1800" u="none" cap="none" strike="noStrike">
                <a:solidFill>
                  <a:schemeClr val="dk1"/>
                </a:solidFill>
                <a:latin typeface="Arial"/>
                <a:ea typeface="Arial"/>
                <a:cs typeface="Arial"/>
                <a:sym typeface="Arial"/>
              </a:defRPr>
            </a:lvl2pPr>
            <a:lvl3pPr indent="-3175" lvl="2" marL="536575" marR="0" rtl="0" algn="l">
              <a:lnSpc>
                <a:spcPct val="110000"/>
              </a:lnSpc>
              <a:spcBef>
                <a:spcPts val="320"/>
              </a:spcBef>
              <a:spcAft>
                <a:spcPts val="160"/>
              </a:spcAft>
              <a:buClr>
                <a:srgbClr val="808080"/>
              </a:buClr>
              <a:buFont typeface="Noto Sans Symbols"/>
              <a:buChar char="■"/>
              <a:defRPr b="0" i="0" sz="1600" u="none" cap="none" strike="noStrike">
                <a:solidFill>
                  <a:schemeClr val="dk1"/>
                </a:solidFill>
                <a:latin typeface="Arial"/>
                <a:ea typeface="Arial"/>
                <a:cs typeface="Arial"/>
                <a:sym typeface="Arial"/>
              </a:defRPr>
            </a:lvl3pPr>
            <a:lvl4pPr indent="-101600" lvl="3" marL="717550" marR="0" rtl="0" algn="l">
              <a:lnSpc>
                <a:spcPct val="110000"/>
              </a:lnSpc>
              <a:spcBef>
                <a:spcPts val="280"/>
              </a:spcBef>
              <a:spcAft>
                <a:spcPts val="140"/>
              </a:spcAft>
              <a:buClr>
                <a:srgbClr val="87867E"/>
              </a:buClr>
              <a:buSzPct val="50000"/>
              <a:buFont typeface="Noto Sans Symbols"/>
              <a:buChar char="●"/>
              <a:defRPr b="0" i="0" sz="14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97" name="Shape 97"/>
          <p:cNvSpPr txBox="1"/>
          <p:nvPr>
            <p:ph idx="2" type="body"/>
          </p:nvPr>
        </p:nvSpPr>
        <p:spPr>
          <a:xfrm>
            <a:off x="4632325" y="1081087"/>
            <a:ext cx="4246500" cy="3743400"/>
          </a:xfrm>
          <a:prstGeom prst="rect">
            <a:avLst/>
          </a:prstGeom>
          <a:noFill/>
          <a:ln>
            <a:noFill/>
          </a:ln>
        </p:spPr>
        <p:txBody>
          <a:bodyPr anchorCtr="0" anchor="t" bIns="91425" lIns="91425" rIns="91425" tIns="91425"/>
          <a:lstStyle>
            <a:lvl1pPr indent="-127000" lvl="0" marL="266700" marR="0" rtl="0" algn="l">
              <a:lnSpc>
                <a:spcPct val="110000"/>
              </a:lnSpc>
              <a:spcBef>
                <a:spcPts val="440"/>
              </a:spcBef>
              <a:spcAft>
                <a:spcPts val="220"/>
              </a:spcAft>
              <a:buClr>
                <a:srgbClr val="A30B1A"/>
              </a:buClr>
              <a:buFont typeface="Noto Sans Symbols"/>
              <a:defRPr/>
            </a:lvl1pPr>
            <a:lvl2pPr indent="-133350" lvl="1" marL="514350" marR="0" rtl="0" algn="l">
              <a:lnSpc>
                <a:spcPct val="110000"/>
              </a:lnSpc>
              <a:spcBef>
                <a:spcPts val="360"/>
              </a:spcBef>
              <a:spcAft>
                <a:spcPts val="180"/>
              </a:spcAft>
              <a:buClr>
                <a:srgbClr val="87867E"/>
              </a:buClr>
              <a:buSzPct val="100000"/>
              <a:buFont typeface="Noto Sans Symbols"/>
              <a:buChar char="○"/>
              <a:defRPr b="0" i="0" sz="1800" u="none" cap="none" strike="noStrike">
                <a:solidFill>
                  <a:schemeClr val="dk1"/>
                </a:solidFill>
                <a:latin typeface="Arial"/>
                <a:ea typeface="Arial"/>
                <a:cs typeface="Arial"/>
                <a:sym typeface="Arial"/>
              </a:defRPr>
            </a:lvl2pPr>
            <a:lvl3pPr indent="-3175" lvl="2" marL="536575" marR="0" rtl="0" algn="l">
              <a:lnSpc>
                <a:spcPct val="110000"/>
              </a:lnSpc>
              <a:spcBef>
                <a:spcPts val="320"/>
              </a:spcBef>
              <a:spcAft>
                <a:spcPts val="160"/>
              </a:spcAft>
              <a:buClr>
                <a:srgbClr val="808080"/>
              </a:buClr>
              <a:buFont typeface="Noto Sans Symbols"/>
              <a:buChar char="■"/>
              <a:defRPr b="0" i="0" sz="1600" u="none" cap="none" strike="noStrike">
                <a:solidFill>
                  <a:schemeClr val="dk1"/>
                </a:solidFill>
                <a:latin typeface="Arial"/>
                <a:ea typeface="Arial"/>
                <a:cs typeface="Arial"/>
                <a:sym typeface="Arial"/>
              </a:defRPr>
            </a:lvl3pPr>
            <a:lvl4pPr indent="-101600" lvl="3" marL="717550" marR="0" rtl="0" algn="l">
              <a:lnSpc>
                <a:spcPct val="110000"/>
              </a:lnSpc>
              <a:spcBef>
                <a:spcPts val="280"/>
              </a:spcBef>
              <a:spcAft>
                <a:spcPts val="140"/>
              </a:spcAft>
              <a:buClr>
                <a:srgbClr val="87867E"/>
              </a:buClr>
              <a:buSzPct val="50000"/>
              <a:buFont typeface="Noto Sans Symbols"/>
              <a:buChar char="●"/>
              <a:defRPr b="0" i="0" sz="14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98" name="Shape 98"/>
          <p:cNvSpPr txBox="1"/>
          <p:nvPr>
            <p:ph idx="12" type="sldNum"/>
          </p:nvPr>
        </p:nvSpPr>
        <p:spPr>
          <a:xfrm>
            <a:off x="4300537" y="4938712"/>
            <a:ext cx="539700" cy="2016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fld id="{00000000-1234-1234-1234-123412341234}" type="slidenum">
              <a:rPr lang="en-US" sz="800">
                <a:solidFill>
                  <a:schemeClr val="dk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1">
    <p:spTree>
      <p:nvGrpSpPr>
        <p:cNvPr id="99" name="Shape 99"/>
        <p:cNvGrpSpPr/>
        <p:nvPr/>
      </p:nvGrpSpPr>
      <p:grpSpPr>
        <a:xfrm>
          <a:off x="0" y="0"/>
          <a:ext cx="0" cy="0"/>
          <a:chOff x="0" y="0"/>
          <a:chExt cx="0" cy="0"/>
        </a:xfrm>
      </p:grpSpPr>
      <p:pic>
        <p:nvPicPr>
          <p:cNvPr descr="background-white.png" id="100" name="Shape 100"/>
          <p:cNvPicPr preferRelativeResize="0"/>
          <p:nvPr/>
        </p:nvPicPr>
        <p:blipFill rotWithShape="1">
          <a:blip r:embed="rId2">
            <a:alphaModFix/>
          </a:blip>
          <a:srcRect b="4003" l="0" r="0" t="0"/>
          <a:stretch/>
        </p:blipFill>
        <p:spPr>
          <a:xfrm>
            <a:off x="0" y="2049"/>
            <a:ext cx="9144000" cy="4935075"/>
          </a:xfrm>
          <a:prstGeom prst="rect">
            <a:avLst/>
          </a:prstGeom>
          <a:noFill/>
          <a:ln>
            <a:noFill/>
          </a:ln>
        </p:spPr>
      </p:pic>
      <p:sp>
        <p:nvSpPr>
          <p:cNvPr id="101" name="Shape 101"/>
          <p:cNvSpPr txBox="1"/>
          <p:nvPr>
            <p:ph type="title"/>
          </p:nvPr>
        </p:nvSpPr>
        <p:spPr>
          <a:xfrm>
            <a:off x="233362" y="128588"/>
            <a:ext cx="7564500" cy="625500"/>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5pPr>
            <a:lvl6pPr indent="0" lvl="5" marL="4572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6pPr>
            <a:lvl7pPr indent="0" lvl="6" marL="9144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7pPr>
            <a:lvl8pPr indent="0" lvl="7" marL="13716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8pPr>
            <a:lvl9pPr indent="0" lvl="8" marL="18288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9pPr>
          </a:lstStyle>
          <a:p/>
        </p:txBody>
      </p:sp>
      <p:sp>
        <p:nvSpPr>
          <p:cNvPr id="102" name="Shape 102"/>
          <p:cNvSpPr txBox="1"/>
          <p:nvPr>
            <p:ph idx="12" type="sldNum"/>
          </p:nvPr>
        </p:nvSpPr>
        <p:spPr>
          <a:xfrm>
            <a:off x="4300537" y="4938712"/>
            <a:ext cx="539700" cy="2016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fld id="{00000000-1234-1234-1234-123412341234}" type="slidenum">
              <a:rPr lang="en-US" sz="800">
                <a:solidFill>
                  <a:schemeClr val="dk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pic>
        <p:nvPicPr>
          <p:cNvPr descr="background-white.png" id="10" name="Shape 10"/>
          <p:cNvPicPr preferRelativeResize="0"/>
          <p:nvPr/>
        </p:nvPicPr>
        <p:blipFill rotWithShape="1">
          <a:blip r:embed="rId1">
            <a:alphaModFix/>
          </a:blip>
          <a:srcRect b="4003" l="0" r="0" t="0"/>
          <a:stretch/>
        </p:blipFill>
        <p:spPr>
          <a:xfrm>
            <a:off x="0" y="2050"/>
            <a:ext cx="9144000" cy="5145075"/>
          </a:xfrm>
          <a:prstGeom prst="rect">
            <a:avLst/>
          </a:prstGeom>
          <a:noFill/>
          <a:ln>
            <a:noFill/>
          </a:ln>
        </p:spPr>
      </p:pic>
      <p:pic>
        <p:nvPicPr>
          <p:cNvPr descr="C_Gray_24_L150のコピー" id="11" name="Shape 11"/>
          <p:cNvPicPr preferRelativeResize="0"/>
          <p:nvPr/>
        </p:nvPicPr>
        <p:blipFill/>
        <p:spPr>
          <a:xfrm>
            <a:off x="0" y="0"/>
            <a:ext cx="9144000" cy="1389063"/>
          </a:xfrm>
          <a:prstGeom prst="rect">
            <a:avLst/>
          </a:prstGeom>
          <a:solidFill>
            <a:srgbClr val="FFFFFF"/>
          </a:solidFill>
          <a:ln>
            <a:noFill/>
          </a:ln>
        </p:spPr>
      </p:pic>
      <p:sp>
        <p:nvSpPr>
          <p:cNvPr id="12" name="Shape 12"/>
          <p:cNvSpPr txBox="1"/>
          <p:nvPr>
            <p:ph idx="1" type="body"/>
          </p:nvPr>
        </p:nvSpPr>
        <p:spPr>
          <a:xfrm>
            <a:off x="233362" y="1081087"/>
            <a:ext cx="8645524" cy="3743324"/>
          </a:xfrm>
          <a:prstGeom prst="rect">
            <a:avLst/>
          </a:prstGeom>
          <a:noFill/>
          <a:ln>
            <a:noFill/>
          </a:ln>
        </p:spPr>
        <p:txBody>
          <a:bodyPr anchorCtr="0" anchor="t" bIns="91425" lIns="91425" rIns="91425" tIns="91425"/>
          <a:lstStyle>
            <a:lvl1pPr indent="-127000" lvl="0" marL="266700" marR="0" rtl="0" algn="l">
              <a:lnSpc>
                <a:spcPct val="110000"/>
              </a:lnSpc>
              <a:spcBef>
                <a:spcPts val="440"/>
              </a:spcBef>
              <a:spcAft>
                <a:spcPts val="220"/>
              </a:spcAft>
              <a:buClr>
                <a:srgbClr val="A30B1A"/>
              </a:buClr>
              <a:buSzPct val="100000"/>
              <a:buFont typeface="Noto Sans Symbols"/>
              <a:buChar char="●"/>
              <a:defRPr b="0" i="0" sz="2200" u="none" cap="none" strike="noStrike">
                <a:solidFill>
                  <a:schemeClr val="dk1"/>
                </a:solidFill>
                <a:latin typeface="Arial"/>
                <a:ea typeface="Arial"/>
                <a:cs typeface="Arial"/>
                <a:sym typeface="Arial"/>
              </a:defRPr>
            </a:lvl1pPr>
            <a:lvl2pPr indent="-133350" lvl="1" marL="514350" marR="0" rtl="0" algn="l">
              <a:lnSpc>
                <a:spcPct val="110000"/>
              </a:lnSpc>
              <a:spcBef>
                <a:spcPts val="360"/>
              </a:spcBef>
              <a:spcAft>
                <a:spcPts val="180"/>
              </a:spcAft>
              <a:buClr>
                <a:srgbClr val="87867E"/>
              </a:buClr>
              <a:buSzPct val="100000"/>
              <a:buFont typeface="Noto Sans Symbols"/>
              <a:buChar char="■"/>
              <a:defRPr b="0" i="0" sz="1800" u="none" cap="none" strike="noStrike">
                <a:solidFill>
                  <a:schemeClr val="dk1"/>
                </a:solidFill>
                <a:latin typeface="Arial"/>
                <a:ea typeface="Arial"/>
                <a:cs typeface="Arial"/>
                <a:sym typeface="Arial"/>
              </a:defRPr>
            </a:lvl2pPr>
            <a:lvl3pPr indent="-3175" lvl="2" marL="536575" marR="0" rtl="0" algn="l">
              <a:lnSpc>
                <a:spcPct val="110000"/>
              </a:lnSpc>
              <a:spcBef>
                <a:spcPts val="320"/>
              </a:spcBef>
              <a:spcAft>
                <a:spcPts val="160"/>
              </a:spcAft>
              <a:buClr>
                <a:srgbClr val="808080"/>
              </a:buClr>
              <a:buFont typeface="Noto Sans Symbols"/>
              <a:buNone/>
              <a:defRPr b="0" i="0" sz="1600" u="none" cap="none" strike="noStrike">
                <a:solidFill>
                  <a:schemeClr val="dk1"/>
                </a:solidFill>
                <a:latin typeface="Arial"/>
                <a:ea typeface="Arial"/>
                <a:cs typeface="Arial"/>
                <a:sym typeface="Arial"/>
              </a:defRPr>
            </a:lvl3pPr>
            <a:lvl4pPr indent="-101600" lvl="3" marL="717550" marR="0" rtl="0" algn="l">
              <a:lnSpc>
                <a:spcPct val="110000"/>
              </a:lnSpc>
              <a:spcBef>
                <a:spcPts val="280"/>
              </a:spcBef>
              <a:spcAft>
                <a:spcPts val="140"/>
              </a:spcAft>
              <a:buClr>
                <a:srgbClr val="87867E"/>
              </a:buClr>
              <a:buSzPct val="50000"/>
              <a:buFont typeface="Noto Sans Symbols"/>
              <a:buChar char="●"/>
              <a:defRPr b="0" i="0" sz="14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 name="Shape 13"/>
          <p:cNvSpPr txBox="1"/>
          <p:nvPr>
            <p:ph type="title"/>
          </p:nvPr>
        </p:nvSpPr>
        <p:spPr>
          <a:xfrm>
            <a:off x="233362" y="128588"/>
            <a:ext cx="7564436" cy="625475"/>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5pPr>
            <a:lvl6pPr indent="0" lvl="5" marL="4572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6pPr>
            <a:lvl7pPr indent="0" lvl="6" marL="9144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7pPr>
            <a:lvl8pPr indent="0" lvl="7" marL="13716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8pPr>
            <a:lvl9pPr indent="0" lvl="8" marL="1828800" marR="0" rtl="0" algn="l">
              <a:lnSpc>
                <a:spcPct val="90000"/>
              </a:lnSpc>
              <a:spcBef>
                <a:spcPts val="0"/>
              </a:spcBef>
              <a:spcAft>
                <a:spcPts val="0"/>
              </a:spcAft>
              <a:buNone/>
              <a:defRPr b="0" i="0" sz="2800" u="none" cap="none" strike="noStrike">
                <a:solidFill>
                  <a:schemeClr val="dk2"/>
                </a:solidFill>
                <a:latin typeface="Arial"/>
                <a:ea typeface="Arial"/>
                <a:cs typeface="Arial"/>
                <a:sym typeface="Arial"/>
              </a:defRPr>
            </a:lvl9pPr>
          </a:lstStyle>
          <a:p/>
        </p:txBody>
      </p:sp>
      <p:sp>
        <p:nvSpPr>
          <p:cNvPr id="14" name="Shape 14"/>
          <p:cNvSpPr txBox="1"/>
          <p:nvPr>
            <p:ph idx="12" type="sldNum"/>
          </p:nvPr>
        </p:nvSpPr>
        <p:spPr>
          <a:xfrm>
            <a:off x="4300537" y="4938712"/>
            <a:ext cx="539700" cy="2016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fld id="{00000000-1234-1234-1234-123412341234}" type="slidenum">
              <a:rPr b="0" i="0" lang="en-US" sz="800" u="none" cap="none" strike="noStrike">
                <a:solidFill>
                  <a:schemeClr val="dk1"/>
                </a:solidFill>
                <a:latin typeface="Arial"/>
                <a:ea typeface="Arial"/>
                <a:cs typeface="Arial"/>
                <a:sym typeface="Arial"/>
              </a:rPr>
              <a:t>‹#›</a:t>
            </a:fld>
          </a:p>
        </p:txBody>
      </p:sp>
      <p:grpSp>
        <p:nvGrpSpPr>
          <p:cNvPr id="15" name="Shape 15"/>
          <p:cNvGrpSpPr/>
          <p:nvPr/>
        </p:nvGrpSpPr>
        <p:grpSpPr>
          <a:xfrm>
            <a:off x="7607299" y="114300"/>
            <a:ext cx="1417638" cy="792163"/>
            <a:chOff x="4791" y="72"/>
            <a:chExt cx="893" cy="499"/>
          </a:xfrm>
        </p:grpSpPr>
        <p:sp>
          <p:nvSpPr>
            <p:cNvPr id="16" name="Shape 16"/>
            <p:cNvSpPr/>
            <p:nvPr/>
          </p:nvSpPr>
          <p:spPr>
            <a:xfrm>
              <a:off x="4791" y="72"/>
              <a:ext cx="893" cy="49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7" name="Shape 17"/>
            <p:cNvSpPr/>
            <p:nvPr/>
          </p:nvSpPr>
          <p:spPr>
            <a:xfrm>
              <a:off x="5231" y="157"/>
              <a:ext cx="112" cy="88"/>
            </a:xfrm>
            <a:custGeom>
              <a:pathLst>
                <a:path extrusionOk="0" h="120000" w="120000">
                  <a:moveTo>
                    <a:pt x="48761" y="50235"/>
                  </a:moveTo>
                  <a:cubicBezTo>
                    <a:pt x="44397" y="45238"/>
                    <a:pt x="37344" y="42279"/>
                    <a:pt x="30393" y="42213"/>
                  </a:cubicBezTo>
                  <a:cubicBezTo>
                    <a:pt x="13699" y="42147"/>
                    <a:pt x="101" y="59178"/>
                    <a:pt x="50" y="81205"/>
                  </a:cubicBezTo>
                  <a:cubicBezTo>
                    <a:pt x="0" y="102772"/>
                    <a:pt x="13699" y="119934"/>
                    <a:pt x="30393" y="120000"/>
                  </a:cubicBezTo>
                  <a:cubicBezTo>
                    <a:pt x="39729" y="120000"/>
                    <a:pt x="47847" y="115134"/>
                    <a:pt x="53429" y="106454"/>
                  </a:cubicBezTo>
                  <a:cubicBezTo>
                    <a:pt x="53429" y="85019"/>
                    <a:pt x="53429" y="85019"/>
                    <a:pt x="53429" y="85019"/>
                  </a:cubicBezTo>
                  <a:cubicBezTo>
                    <a:pt x="50435" y="91660"/>
                    <a:pt x="44498" y="100208"/>
                    <a:pt x="39120" y="103101"/>
                  </a:cubicBezTo>
                  <a:cubicBezTo>
                    <a:pt x="36380" y="104547"/>
                    <a:pt x="33589" y="105468"/>
                    <a:pt x="30393" y="105468"/>
                  </a:cubicBezTo>
                  <a:cubicBezTo>
                    <a:pt x="19991" y="105468"/>
                    <a:pt x="11416" y="95013"/>
                    <a:pt x="11416" y="81205"/>
                  </a:cubicBezTo>
                  <a:cubicBezTo>
                    <a:pt x="11416" y="68449"/>
                    <a:pt x="19281" y="56679"/>
                    <a:pt x="30393" y="56745"/>
                  </a:cubicBezTo>
                  <a:cubicBezTo>
                    <a:pt x="35568" y="56745"/>
                    <a:pt x="40236" y="59506"/>
                    <a:pt x="43687" y="63912"/>
                  </a:cubicBezTo>
                  <a:cubicBezTo>
                    <a:pt x="47238" y="68383"/>
                    <a:pt x="52820" y="77786"/>
                    <a:pt x="55458" y="81468"/>
                  </a:cubicBezTo>
                  <a:cubicBezTo>
                    <a:pt x="62257" y="90936"/>
                    <a:pt x="72000" y="96854"/>
                    <a:pt x="82706" y="96854"/>
                  </a:cubicBezTo>
                  <a:cubicBezTo>
                    <a:pt x="103306" y="96920"/>
                    <a:pt x="120000" y="75353"/>
                    <a:pt x="120000" y="48723"/>
                  </a:cubicBezTo>
                  <a:cubicBezTo>
                    <a:pt x="120000" y="22093"/>
                    <a:pt x="103255" y="0"/>
                    <a:pt x="82706" y="0"/>
                  </a:cubicBezTo>
                  <a:cubicBezTo>
                    <a:pt x="70782" y="0"/>
                    <a:pt x="60228" y="8021"/>
                    <a:pt x="53429" y="19397"/>
                  </a:cubicBezTo>
                  <a:cubicBezTo>
                    <a:pt x="53429" y="48328"/>
                    <a:pt x="53429" y="48328"/>
                    <a:pt x="53429" y="48328"/>
                  </a:cubicBezTo>
                  <a:cubicBezTo>
                    <a:pt x="58604" y="29917"/>
                    <a:pt x="67991" y="15254"/>
                    <a:pt x="82706" y="15254"/>
                  </a:cubicBezTo>
                  <a:cubicBezTo>
                    <a:pt x="96862" y="15254"/>
                    <a:pt x="108329" y="30443"/>
                    <a:pt x="108279" y="48723"/>
                  </a:cubicBezTo>
                  <a:cubicBezTo>
                    <a:pt x="108279" y="67068"/>
                    <a:pt x="96862" y="81928"/>
                    <a:pt x="82706" y="81863"/>
                  </a:cubicBezTo>
                  <a:cubicBezTo>
                    <a:pt x="76414" y="81797"/>
                    <a:pt x="70579" y="78838"/>
                    <a:pt x="66114" y="73972"/>
                  </a:cubicBezTo>
                  <a:cubicBezTo>
                    <a:pt x="60583" y="68383"/>
                    <a:pt x="54494" y="56547"/>
                    <a:pt x="48761" y="50235"/>
                  </a:cubicBezTo>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8" name="Shape 18"/>
            <p:cNvSpPr/>
            <p:nvPr/>
          </p:nvSpPr>
          <p:spPr>
            <a:xfrm>
              <a:off x="5045" y="252"/>
              <a:ext cx="77" cy="126"/>
            </a:xfrm>
            <a:custGeom>
              <a:pathLst>
                <a:path extrusionOk="0" h="120000" w="120000">
                  <a:moveTo>
                    <a:pt x="0" y="0"/>
                  </a:moveTo>
                  <a:cubicBezTo>
                    <a:pt x="120000" y="0"/>
                    <a:pt x="120000" y="0"/>
                    <a:pt x="120000" y="0"/>
                  </a:cubicBezTo>
                  <a:cubicBezTo>
                    <a:pt x="120000" y="20460"/>
                    <a:pt x="120000" y="20460"/>
                    <a:pt x="120000" y="20460"/>
                  </a:cubicBezTo>
                  <a:cubicBezTo>
                    <a:pt x="120000" y="20460"/>
                    <a:pt x="113793" y="12402"/>
                    <a:pt x="100862" y="12357"/>
                  </a:cubicBezTo>
                  <a:cubicBezTo>
                    <a:pt x="45295" y="12357"/>
                    <a:pt x="45295" y="12357"/>
                    <a:pt x="45295" y="12357"/>
                  </a:cubicBezTo>
                  <a:cubicBezTo>
                    <a:pt x="45295" y="47665"/>
                    <a:pt x="45295" y="47665"/>
                    <a:pt x="45295" y="47665"/>
                  </a:cubicBezTo>
                  <a:cubicBezTo>
                    <a:pt x="105517" y="47665"/>
                    <a:pt x="105517" y="47665"/>
                    <a:pt x="105517" y="47665"/>
                  </a:cubicBezTo>
                  <a:cubicBezTo>
                    <a:pt x="105517" y="66405"/>
                    <a:pt x="105517" y="66405"/>
                    <a:pt x="105517" y="66405"/>
                  </a:cubicBezTo>
                  <a:cubicBezTo>
                    <a:pt x="105517" y="66405"/>
                    <a:pt x="103596" y="60430"/>
                    <a:pt x="89039" y="60430"/>
                  </a:cubicBezTo>
                  <a:cubicBezTo>
                    <a:pt x="45295" y="60430"/>
                    <a:pt x="45295" y="60430"/>
                    <a:pt x="45295" y="60430"/>
                  </a:cubicBezTo>
                  <a:cubicBezTo>
                    <a:pt x="45295" y="108683"/>
                    <a:pt x="45295" y="108683"/>
                    <a:pt x="45295" y="108683"/>
                  </a:cubicBezTo>
                  <a:cubicBezTo>
                    <a:pt x="45295" y="115790"/>
                    <a:pt x="57931" y="120000"/>
                    <a:pt x="57931" y="120000"/>
                  </a:cubicBezTo>
                  <a:cubicBezTo>
                    <a:pt x="812" y="120000"/>
                    <a:pt x="812" y="120000"/>
                    <a:pt x="812" y="120000"/>
                  </a:cubicBezTo>
                  <a:cubicBezTo>
                    <a:pt x="812" y="120000"/>
                    <a:pt x="12783" y="116288"/>
                    <a:pt x="12783" y="108683"/>
                  </a:cubicBezTo>
                  <a:cubicBezTo>
                    <a:pt x="12783" y="12583"/>
                    <a:pt x="12783" y="12583"/>
                    <a:pt x="12783" y="12583"/>
                  </a:cubicBezTo>
                  <a:cubicBezTo>
                    <a:pt x="12783" y="4481"/>
                    <a:pt x="0" y="0"/>
                    <a:pt x="0" y="0"/>
                  </a:cubicBez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9" name="Shape 19"/>
            <p:cNvSpPr/>
            <p:nvPr/>
          </p:nvSpPr>
          <p:spPr>
            <a:xfrm>
              <a:off x="5231" y="252"/>
              <a:ext cx="51" cy="177"/>
            </a:xfrm>
            <a:custGeom>
              <a:pathLst>
                <a:path extrusionOk="0" h="120000" w="120000">
                  <a:moveTo>
                    <a:pt x="27537" y="0"/>
                  </a:moveTo>
                  <a:cubicBezTo>
                    <a:pt x="120000" y="0"/>
                    <a:pt x="120000" y="0"/>
                    <a:pt x="120000" y="0"/>
                  </a:cubicBezTo>
                  <a:cubicBezTo>
                    <a:pt x="120000" y="0"/>
                    <a:pt x="99291" y="2824"/>
                    <a:pt x="99291" y="7467"/>
                  </a:cubicBezTo>
                  <a:cubicBezTo>
                    <a:pt x="99291" y="88214"/>
                    <a:pt x="99291" y="88214"/>
                    <a:pt x="99291" y="88214"/>
                  </a:cubicBezTo>
                  <a:cubicBezTo>
                    <a:pt x="99291" y="115519"/>
                    <a:pt x="4925" y="119999"/>
                    <a:pt x="0" y="119902"/>
                  </a:cubicBezTo>
                  <a:cubicBezTo>
                    <a:pt x="8059" y="118409"/>
                    <a:pt x="47238" y="108733"/>
                    <a:pt x="47350" y="88214"/>
                  </a:cubicBezTo>
                  <a:cubicBezTo>
                    <a:pt x="47350" y="7467"/>
                    <a:pt x="47350" y="7467"/>
                    <a:pt x="47350" y="7467"/>
                  </a:cubicBezTo>
                  <a:cubicBezTo>
                    <a:pt x="47462" y="3116"/>
                    <a:pt x="27537" y="0"/>
                    <a:pt x="27537" y="0"/>
                  </a:cubicBez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20" name="Shape 20"/>
            <p:cNvSpPr/>
            <p:nvPr/>
          </p:nvSpPr>
          <p:spPr>
            <a:xfrm>
              <a:off x="5288" y="252"/>
              <a:ext cx="39" cy="126"/>
            </a:xfrm>
            <a:custGeom>
              <a:pathLst>
                <a:path extrusionOk="0" h="120000" w="120000">
                  <a:moveTo>
                    <a:pt x="0" y="0"/>
                  </a:moveTo>
                  <a:cubicBezTo>
                    <a:pt x="120000" y="0"/>
                    <a:pt x="120000" y="0"/>
                    <a:pt x="120000" y="0"/>
                  </a:cubicBezTo>
                  <a:cubicBezTo>
                    <a:pt x="120000" y="0"/>
                    <a:pt x="93478" y="4025"/>
                    <a:pt x="93478" y="10629"/>
                  </a:cubicBezTo>
                  <a:cubicBezTo>
                    <a:pt x="93478" y="108601"/>
                    <a:pt x="93478" y="108601"/>
                    <a:pt x="93478" y="108601"/>
                  </a:cubicBezTo>
                  <a:cubicBezTo>
                    <a:pt x="93478" y="115612"/>
                    <a:pt x="120000" y="120000"/>
                    <a:pt x="120000" y="120000"/>
                  </a:cubicBezTo>
                  <a:cubicBezTo>
                    <a:pt x="0" y="120000"/>
                    <a:pt x="0" y="120000"/>
                    <a:pt x="0" y="120000"/>
                  </a:cubicBezTo>
                  <a:cubicBezTo>
                    <a:pt x="0" y="120000"/>
                    <a:pt x="26666" y="115657"/>
                    <a:pt x="26666" y="108601"/>
                  </a:cubicBezTo>
                  <a:cubicBezTo>
                    <a:pt x="26666" y="10629"/>
                    <a:pt x="26666" y="10629"/>
                    <a:pt x="26666" y="10629"/>
                  </a:cubicBezTo>
                  <a:cubicBezTo>
                    <a:pt x="26666" y="4025"/>
                    <a:pt x="0" y="0"/>
                    <a:pt x="0" y="0"/>
                  </a:cubicBez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21" name="Shape 21"/>
            <p:cNvSpPr/>
            <p:nvPr/>
          </p:nvSpPr>
          <p:spPr>
            <a:xfrm>
              <a:off x="5327" y="252"/>
              <a:ext cx="94" cy="126"/>
            </a:xfrm>
            <a:custGeom>
              <a:pathLst>
                <a:path extrusionOk="0" h="120000" w="120000">
                  <a:moveTo>
                    <a:pt x="9737" y="0"/>
                  </a:moveTo>
                  <a:cubicBezTo>
                    <a:pt x="120000" y="0"/>
                    <a:pt x="120000" y="0"/>
                    <a:pt x="120000" y="0"/>
                  </a:cubicBezTo>
                  <a:cubicBezTo>
                    <a:pt x="110625" y="21818"/>
                    <a:pt x="110625" y="21818"/>
                    <a:pt x="110625" y="21818"/>
                  </a:cubicBezTo>
                  <a:cubicBezTo>
                    <a:pt x="110625" y="21818"/>
                    <a:pt x="107842" y="12629"/>
                    <a:pt x="97197" y="12629"/>
                  </a:cubicBezTo>
                  <a:cubicBezTo>
                    <a:pt x="74334" y="12629"/>
                    <a:pt x="74334" y="12629"/>
                    <a:pt x="74334" y="12629"/>
                  </a:cubicBezTo>
                  <a:cubicBezTo>
                    <a:pt x="74334" y="108683"/>
                    <a:pt x="74334" y="108683"/>
                    <a:pt x="74334" y="108683"/>
                  </a:cubicBezTo>
                  <a:cubicBezTo>
                    <a:pt x="74334" y="114749"/>
                    <a:pt x="85100" y="120000"/>
                    <a:pt x="85100" y="120000"/>
                  </a:cubicBezTo>
                  <a:cubicBezTo>
                    <a:pt x="35987" y="120000"/>
                    <a:pt x="35987" y="120000"/>
                    <a:pt x="35987" y="120000"/>
                  </a:cubicBezTo>
                  <a:cubicBezTo>
                    <a:pt x="35987" y="120000"/>
                    <a:pt x="46633" y="115292"/>
                    <a:pt x="46633" y="108683"/>
                  </a:cubicBezTo>
                  <a:cubicBezTo>
                    <a:pt x="46633" y="12629"/>
                    <a:pt x="46633" y="12629"/>
                    <a:pt x="46633" y="12629"/>
                  </a:cubicBezTo>
                  <a:cubicBezTo>
                    <a:pt x="19052" y="12629"/>
                    <a:pt x="19052" y="12629"/>
                    <a:pt x="19052" y="12629"/>
                  </a:cubicBezTo>
                  <a:cubicBezTo>
                    <a:pt x="11189" y="12674"/>
                    <a:pt x="0" y="23628"/>
                    <a:pt x="0" y="23628"/>
                  </a:cubicBezTo>
                  <a:lnTo>
                    <a:pt x="9737" y="0"/>
                  </a:ln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22" name="Shape 22"/>
            <p:cNvSpPr/>
            <p:nvPr/>
          </p:nvSpPr>
          <p:spPr>
            <a:xfrm>
              <a:off x="5500" y="252"/>
              <a:ext cx="107" cy="129"/>
            </a:xfrm>
            <a:custGeom>
              <a:pathLst>
                <a:path extrusionOk="0" h="120000" w="120000">
                  <a:moveTo>
                    <a:pt x="76791" y="0"/>
                  </a:moveTo>
                  <a:cubicBezTo>
                    <a:pt x="120000" y="0"/>
                    <a:pt x="120000" y="0"/>
                    <a:pt x="120000" y="0"/>
                  </a:cubicBezTo>
                  <a:cubicBezTo>
                    <a:pt x="120000" y="0"/>
                    <a:pt x="110752" y="4054"/>
                    <a:pt x="110752" y="10427"/>
                  </a:cubicBezTo>
                  <a:cubicBezTo>
                    <a:pt x="110752" y="81990"/>
                    <a:pt x="110752" y="81990"/>
                    <a:pt x="110752" y="81990"/>
                  </a:cubicBezTo>
                  <a:cubicBezTo>
                    <a:pt x="110698" y="111043"/>
                    <a:pt x="81442" y="120000"/>
                    <a:pt x="61162" y="120000"/>
                  </a:cubicBezTo>
                  <a:cubicBezTo>
                    <a:pt x="41045" y="120000"/>
                    <a:pt x="9463" y="110954"/>
                    <a:pt x="9517" y="81990"/>
                  </a:cubicBezTo>
                  <a:cubicBezTo>
                    <a:pt x="9517" y="10427"/>
                    <a:pt x="9517" y="10427"/>
                    <a:pt x="9517" y="10427"/>
                  </a:cubicBezTo>
                  <a:cubicBezTo>
                    <a:pt x="9517" y="4054"/>
                    <a:pt x="0" y="0"/>
                    <a:pt x="0" y="0"/>
                  </a:cubicBezTo>
                  <a:cubicBezTo>
                    <a:pt x="44398" y="0"/>
                    <a:pt x="44398" y="0"/>
                    <a:pt x="44398" y="0"/>
                  </a:cubicBezTo>
                  <a:cubicBezTo>
                    <a:pt x="44398" y="0"/>
                    <a:pt x="34502" y="3921"/>
                    <a:pt x="34502" y="10427"/>
                  </a:cubicBezTo>
                  <a:cubicBezTo>
                    <a:pt x="34502" y="81990"/>
                    <a:pt x="34502" y="81990"/>
                    <a:pt x="34502" y="81990"/>
                  </a:cubicBezTo>
                  <a:cubicBezTo>
                    <a:pt x="34502" y="97229"/>
                    <a:pt x="46777" y="107211"/>
                    <a:pt x="61162" y="107211"/>
                  </a:cubicBezTo>
                  <a:cubicBezTo>
                    <a:pt x="75547" y="107211"/>
                    <a:pt x="86525" y="96828"/>
                    <a:pt x="86579" y="81990"/>
                  </a:cubicBezTo>
                  <a:cubicBezTo>
                    <a:pt x="86579" y="10427"/>
                    <a:pt x="86579" y="10427"/>
                    <a:pt x="86579" y="10427"/>
                  </a:cubicBezTo>
                  <a:cubicBezTo>
                    <a:pt x="86579" y="4054"/>
                    <a:pt x="76791" y="0"/>
                    <a:pt x="76791" y="0"/>
                  </a:cubicBez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23" name="Shape 23"/>
            <p:cNvSpPr/>
            <p:nvPr/>
          </p:nvSpPr>
          <p:spPr>
            <a:xfrm>
              <a:off x="5127" y="252"/>
              <a:ext cx="107" cy="130"/>
            </a:xfrm>
            <a:custGeom>
              <a:pathLst>
                <a:path extrusionOk="0" h="120000" w="120000">
                  <a:moveTo>
                    <a:pt x="76446" y="0"/>
                  </a:moveTo>
                  <a:cubicBezTo>
                    <a:pt x="120000" y="0"/>
                    <a:pt x="120000" y="0"/>
                    <a:pt x="120000" y="0"/>
                  </a:cubicBezTo>
                  <a:cubicBezTo>
                    <a:pt x="120000" y="0"/>
                    <a:pt x="110785" y="4222"/>
                    <a:pt x="110785" y="10533"/>
                  </a:cubicBezTo>
                  <a:cubicBezTo>
                    <a:pt x="110785" y="10577"/>
                    <a:pt x="110732" y="81688"/>
                    <a:pt x="110732" y="81688"/>
                  </a:cubicBezTo>
                  <a:cubicBezTo>
                    <a:pt x="110732" y="110844"/>
                    <a:pt x="80410" y="120000"/>
                    <a:pt x="60107" y="120000"/>
                  </a:cubicBezTo>
                  <a:cubicBezTo>
                    <a:pt x="40178" y="120000"/>
                    <a:pt x="8892" y="110711"/>
                    <a:pt x="8892" y="81688"/>
                  </a:cubicBezTo>
                  <a:cubicBezTo>
                    <a:pt x="8892" y="10533"/>
                    <a:pt x="8892" y="10533"/>
                    <a:pt x="8892" y="10533"/>
                  </a:cubicBezTo>
                  <a:cubicBezTo>
                    <a:pt x="8892" y="4177"/>
                    <a:pt x="0" y="0"/>
                    <a:pt x="0" y="0"/>
                  </a:cubicBezTo>
                  <a:cubicBezTo>
                    <a:pt x="43982" y="0"/>
                    <a:pt x="43982" y="0"/>
                    <a:pt x="43982" y="0"/>
                  </a:cubicBezTo>
                  <a:cubicBezTo>
                    <a:pt x="43982" y="0"/>
                    <a:pt x="33803" y="4177"/>
                    <a:pt x="33803" y="10533"/>
                  </a:cubicBezTo>
                  <a:cubicBezTo>
                    <a:pt x="33750" y="81688"/>
                    <a:pt x="33750" y="81688"/>
                    <a:pt x="33750" y="81688"/>
                  </a:cubicBezTo>
                  <a:cubicBezTo>
                    <a:pt x="33750" y="96800"/>
                    <a:pt x="45857" y="107200"/>
                    <a:pt x="60107" y="107244"/>
                  </a:cubicBezTo>
                  <a:cubicBezTo>
                    <a:pt x="74357" y="107288"/>
                    <a:pt x="85821" y="96622"/>
                    <a:pt x="85821" y="81688"/>
                  </a:cubicBezTo>
                  <a:cubicBezTo>
                    <a:pt x="85875" y="10533"/>
                    <a:pt x="85875" y="10533"/>
                    <a:pt x="85875" y="10533"/>
                  </a:cubicBezTo>
                  <a:cubicBezTo>
                    <a:pt x="85875" y="4177"/>
                    <a:pt x="76446" y="0"/>
                    <a:pt x="76446" y="0"/>
                  </a:cubicBez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24" name="Shape 24"/>
            <p:cNvSpPr/>
            <p:nvPr/>
          </p:nvSpPr>
          <p:spPr>
            <a:xfrm>
              <a:off x="5418" y="250"/>
              <a:ext cx="82" cy="133"/>
            </a:xfrm>
            <a:custGeom>
              <a:pathLst>
                <a:path extrusionOk="0" h="120000" w="120000">
                  <a:moveTo>
                    <a:pt x="103128" y="20863"/>
                  </a:moveTo>
                  <a:cubicBezTo>
                    <a:pt x="103128" y="20863"/>
                    <a:pt x="95043" y="12065"/>
                    <a:pt x="71634" y="12021"/>
                  </a:cubicBezTo>
                  <a:cubicBezTo>
                    <a:pt x="48224" y="11978"/>
                    <a:pt x="35500" y="19600"/>
                    <a:pt x="35430" y="29488"/>
                  </a:cubicBezTo>
                  <a:cubicBezTo>
                    <a:pt x="35360" y="40682"/>
                    <a:pt x="48927" y="44907"/>
                    <a:pt x="69947" y="51136"/>
                  </a:cubicBezTo>
                  <a:cubicBezTo>
                    <a:pt x="89912" y="57103"/>
                    <a:pt x="120000" y="65292"/>
                    <a:pt x="119859" y="85981"/>
                  </a:cubicBezTo>
                  <a:cubicBezTo>
                    <a:pt x="119789" y="104493"/>
                    <a:pt x="93286" y="120000"/>
                    <a:pt x="45764" y="120000"/>
                  </a:cubicBezTo>
                  <a:cubicBezTo>
                    <a:pt x="31072" y="119956"/>
                    <a:pt x="10896" y="116994"/>
                    <a:pt x="10896" y="116994"/>
                  </a:cubicBezTo>
                  <a:cubicBezTo>
                    <a:pt x="0" y="94823"/>
                    <a:pt x="0" y="94823"/>
                    <a:pt x="0" y="94823"/>
                  </a:cubicBezTo>
                  <a:cubicBezTo>
                    <a:pt x="10052" y="100878"/>
                    <a:pt x="27908" y="107411"/>
                    <a:pt x="46256" y="107411"/>
                  </a:cubicBezTo>
                  <a:cubicBezTo>
                    <a:pt x="65307" y="107411"/>
                    <a:pt x="88014" y="100094"/>
                    <a:pt x="88014" y="88421"/>
                  </a:cubicBezTo>
                  <a:cubicBezTo>
                    <a:pt x="88014" y="65858"/>
                    <a:pt x="3233" y="69604"/>
                    <a:pt x="3233" y="31840"/>
                  </a:cubicBezTo>
                  <a:cubicBezTo>
                    <a:pt x="3233" y="18860"/>
                    <a:pt x="17855" y="0"/>
                    <a:pt x="68400" y="0"/>
                  </a:cubicBezTo>
                  <a:cubicBezTo>
                    <a:pt x="84850" y="0"/>
                    <a:pt x="103128" y="3005"/>
                    <a:pt x="103128" y="3005"/>
                  </a:cubicBezTo>
                  <a:lnTo>
                    <a:pt x="103128" y="20863"/>
                  </a:lnTo>
                  <a:close/>
                </a:path>
              </a:pathLst>
            </a:custGeom>
            <a:solidFill>
              <a:srgbClr val="FF0000"/>
            </a:solidFill>
            <a:ln>
              <a:noFill/>
            </a:ln>
          </p:spPr>
          <p:txBody>
            <a:bodyPr anchorCtr="0" anchor="t" bIns="45700" lIns="91425" rIns="91425"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grpSp>
      <p:sp>
        <p:nvSpPr>
          <p:cNvPr id="25" name="Shape 25"/>
          <p:cNvSpPr txBox="1"/>
          <p:nvPr/>
        </p:nvSpPr>
        <p:spPr>
          <a:xfrm>
            <a:off x="7418700" y="4891625"/>
            <a:ext cx="1725300" cy="295800"/>
          </a:xfrm>
          <a:prstGeom prst="rect">
            <a:avLst/>
          </a:prstGeom>
          <a:noFill/>
          <a:ln>
            <a:noFill/>
          </a:ln>
        </p:spPr>
        <p:txBody>
          <a:bodyPr anchorCtr="0" anchor="t" bIns="91425" lIns="91425" rIns="91425" tIns="91425">
            <a:noAutofit/>
          </a:bodyPr>
          <a:lstStyle/>
          <a:p>
            <a:pPr lvl="0" rtl="0">
              <a:spcBef>
                <a:spcPts val="0"/>
              </a:spcBef>
              <a:buNone/>
            </a:pPr>
            <a:r>
              <a:rPr lang="en-US" sz="700"/>
              <a:t>© Copyright 2016 FUJITSU LIMITED</a:t>
            </a: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08.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08.png"/><Relationship Id="rId4" Type="http://schemas.openxmlformats.org/officeDocument/2006/relationships/image" Target="../media/image09.png"/><Relationship Id="rId9" Type="http://schemas.openxmlformats.org/officeDocument/2006/relationships/image" Target="../media/image13.jp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08.png"/><Relationship Id="rId4" Type="http://schemas.openxmlformats.org/officeDocument/2006/relationships/image" Target="../media/image09.pn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05.jpg"/><Relationship Id="rId4" Type="http://schemas.openxmlformats.org/officeDocument/2006/relationships/image" Target="../media/image0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0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08.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233375" y="1498100"/>
            <a:ext cx="7916400" cy="1264800"/>
          </a:xfrm>
          <a:prstGeom prst="rect">
            <a:avLst/>
          </a:prstGeom>
        </p:spPr>
        <p:txBody>
          <a:bodyPr anchorCtr="0" anchor="b" bIns="91425" lIns="91425" rIns="91425" tIns="91425">
            <a:noAutofit/>
          </a:bodyPr>
          <a:lstStyle/>
          <a:p>
            <a:pPr lvl="0">
              <a:spcBef>
                <a:spcPts val="0"/>
              </a:spcBef>
              <a:buClr>
                <a:schemeClr val="dk1"/>
              </a:buClr>
              <a:buSzPct val="34375"/>
              <a:buFont typeface="Arial"/>
              <a:buNone/>
            </a:pPr>
            <a:r>
              <a:rPr lang="en-US">
                <a:solidFill>
                  <a:srgbClr val="FFFFFF"/>
                </a:solidFill>
              </a:rPr>
              <a:t>Monasca Monitoring for Kubernetes:</a:t>
            </a:r>
          </a:p>
          <a:p>
            <a:pPr lvl="0">
              <a:spcBef>
                <a:spcPts val="0"/>
              </a:spcBef>
              <a:buNone/>
            </a:pPr>
            <a:r>
              <a:rPr lang="en-US">
                <a:solidFill>
                  <a:srgbClr val="FFFFFF"/>
                </a:solidFill>
              </a:rPr>
              <a:t>Delivered on OpenStack</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p:nvPr/>
        </p:nvSpPr>
        <p:spPr>
          <a:xfrm>
            <a:off x="723525" y="1132375"/>
            <a:ext cx="6167400" cy="3387300"/>
          </a:xfrm>
          <a:prstGeom prst="rect">
            <a:avLst/>
          </a:prstGeom>
          <a:noFill/>
          <a:ln cap="flat" cmpd="sng" w="9525">
            <a:solidFill>
              <a:srgbClr val="57564F"/>
            </a:solidFill>
            <a:prstDash val="dash"/>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Kubernetes Cluster</a:t>
            </a:r>
          </a:p>
        </p:txBody>
      </p:sp>
      <p:sp>
        <p:nvSpPr>
          <p:cNvPr id="249" name="Shape 249"/>
          <p:cNvSpPr/>
          <p:nvPr/>
        </p:nvSpPr>
        <p:spPr>
          <a:xfrm>
            <a:off x="1077050" y="1605642"/>
            <a:ext cx="2940300" cy="24366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250" name="Shape 250"/>
          <p:cNvSpPr/>
          <p:nvPr/>
        </p:nvSpPr>
        <p:spPr>
          <a:xfrm>
            <a:off x="1023594" y="1668073"/>
            <a:ext cx="2940300" cy="24366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251" name="Shape 251"/>
          <p:cNvSpPr txBox="1"/>
          <p:nvPr>
            <p:ph type="title"/>
          </p:nvPr>
        </p:nvSpPr>
        <p:spPr>
          <a:xfrm>
            <a:off x="233362" y="128588"/>
            <a:ext cx="7564500" cy="625500"/>
          </a:xfrm>
          <a:prstGeom prst="rect">
            <a:avLst/>
          </a:prstGeom>
          <a:noFill/>
          <a:ln>
            <a:noFill/>
          </a:ln>
        </p:spPr>
        <p:txBody>
          <a:bodyPr anchorCtr="0" anchor="ctr" bIns="0" lIns="0" rIns="0" tIns="0">
            <a:noAutofit/>
          </a:bodyPr>
          <a:lstStyle/>
          <a:p>
            <a:pPr indent="0" lvl="0" marL="0" marR="0" rtl="0" algn="l">
              <a:lnSpc>
                <a:spcPct val="90000"/>
              </a:lnSpc>
              <a:spcBef>
                <a:spcPts val="0"/>
              </a:spcBef>
              <a:spcAft>
                <a:spcPts val="0"/>
              </a:spcAft>
              <a:buSzPct val="25000"/>
              <a:buNone/>
            </a:pPr>
            <a:r>
              <a:rPr lang="en-US"/>
              <a:t>Logs</a:t>
            </a:r>
          </a:p>
        </p:txBody>
      </p:sp>
      <p:sp>
        <p:nvSpPr>
          <p:cNvPr id="252" name="Shape 252"/>
          <p:cNvSpPr/>
          <p:nvPr/>
        </p:nvSpPr>
        <p:spPr>
          <a:xfrm>
            <a:off x="970138" y="1729801"/>
            <a:ext cx="2940299" cy="2436599"/>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Node 1</a:t>
            </a:r>
          </a:p>
        </p:txBody>
      </p:sp>
      <p:pic>
        <p:nvPicPr>
          <p:cNvPr id="253" name="Shape 253"/>
          <p:cNvPicPr preferRelativeResize="0"/>
          <p:nvPr/>
        </p:nvPicPr>
        <p:blipFill rotWithShape="1">
          <a:blip r:embed="rId3">
            <a:alphaModFix/>
          </a:blip>
          <a:srcRect b="0" l="0" r="0" t="0"/>
          <a:stretch/>
        </p:blipFill>
        <p:spPr>
          <a:xfrm>
            <a:off x="3514771" y="1750925"/>
            <a:ext cx="334800" cy="494100"/>
          </a:xfrm>
          <a:prstGeom prst="rect">
            <a:avLst/>
          </a:prstGeom>
          <a:noFill/>
          <a:ln>
            <a:noFill/>
          </a:ln>
        </p:spPr>
      </p:pic>
      <p:sp>
        <p:nvSpPr>
          <p:cNvPr id="254" name="Shape 254"/>
          <p:cNvSpPr/>
          <p:nvPr/>
        </p:nvSpPr>
        <p:spPr>
          <a:xfrm>
            <a:off x="1092464" y="3114018"/>
            <a:ext cx="1476299" cy="3372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Container</a:t>
            </a:r>
            <a:r>
              <a:rPr lang="en-US" sz="1100"/>
              <a:t> </a:t>
            </a:r>
            <a:r>
              <a:rPr b="0" i="0" lang="en-US" sz="1100" u="none" cap="none" strike="noStrike">
                <a:solidFill>
                  <a:srgbClr val="000000"/>
                </a:solidFill>
                <a:latin typeface="Arial"/>
                <a:ea typeface="Arial"/>
                <a:cs typeface="Arial"/>
                <a:sym typeface="Arial"/>
              </a:rPr>
              <a:t>Runtime</a:t>
            </a:r>
          </a:p>
        </p:txBody>
      </p:sp>
      <p:sp>
        <p:nvSpPr>
          <p:cNvPr id="255" name="Shape 255"/>
          <p:cNvSpPr/>
          <p:nvPr/>
        </p:nvSpPr>
        <p:spPr>
          <a:xfrm>
            <a:off x="1098265" y="2246259"/>
            <a:ext cx="465300"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C1</a:t>
            </a:r>
          </a:p>
        </p:txBody>
      </p:sp>
      <p:pic>
        <p:nvPicPr>
          <p:cNvPr id="256" name="Shape 256"/>
          <p:cNvPicPr preferRelativeResize="0"/>
          <p:nvPr/>
        </p:nvPicPr>
        <p:blipFill rotWithShape="1">
          <a:blip r:embed="rId4">
            <a:alphaModFix/>
          </a:blip>
          <a:srcRect b="0" l="0" r="0" t="0"/>
          <a:stretch/>
        </p:blipFill>
        <p:spPr>
          <a:xfrm>
            <a:off x="2108330" y="1165381"/>
            <a:ext cx="237000" cy="272700"/>
          </a:xfrm>
          <a:prstGeom prst="rect">
            <a:avLst/>
          </a:prstGeom>
          <a:noFill/>
          <a:ln>
            <a:noFill/>
          </a:ln>
        </p:spPr>
      </p:pic>
      <p:sp>
        <p:nvSpPr>
          <p:cNvPr id="257" name="Shape 257"/>
          <p:cNvSpPr/>
          <p:nvPr/>
        </p:nvSpPr>
        <p:spPr>
          <a:xfrm>
            <a:off x="1603298" y="2246259"/>
            <a:ext cx="465299"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C2</a:t>
            </a:r>
          </a:p>
        </p:txBody>
      </p:sp>
      <p:sp>
        <p:nvSpPr>
          <p:cNvPr id="258" name="Shape 258"/>
          <p:cNvSpPr/>
          <p:nvPr/>
        </p:nvSpPr>
        <p:spPr>
          <a:xfrm>
            <a:off x="2108330" y="2246259"/>
            <a:ext cx="465300"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C3</a:t>
            </a:r>
          </a:p>
        </p:txBody>
      </p:sp>
      <p:pic>
        <p:nvPicPr>
          <p:cNvPr id="259" name="Shape 259"/>
          <p:cNvPicPr preferRelativeResize="0"/>
          <p:nvPr/>
        </p:nvPicPr>
        <p:blipFill rotWithShape="1">
          <a:blip r:embed="rId5">
            <a:alphaModFix/>
          </a:blip>
          <a:srcRect b="0" l="0" r="0" t="0"/>
          <a:stretch/>
        </p:blipFill>
        <p:spPr>
          <a:xfrm flipH="1">
            <a:off x="2144980" y="2526124"/>
            <a:ext cx="392100" cy="426600"/>
          </a:xfrm>
          <a:prstGeom prst="rect">
            <a:avLst/>
          </a:prstGeom>
          <a:noFill/>
          <a:ln>
            <a:noFill/>
          </a:ln>
        </p:spPr>
      </p:pic>
      <p:pic>
        <p:nvPicPr>
          <p:cNvPr id="260" name="Shape 260"/>
          <p:cNvPicPr preferRelativeResize="0"/>
          <p:nvPr/>
        </p:nvPicPr>
        <p:blipFill rotWithShape="1">
          <a:blip r:embed="rId6">
            <a:alphaModFix/>
          </a:blip>
          <a:srcRect b="0" l="0" r="0" t="0"/>
          <a:stretch/>
        </p:blipFill>
        <p:spPr>
          <a:xfrm flipH="1">
            <a:off x="1644650" y="2526124"/>
            <a:ext cx="392100" cy="426600"/>
          </a:xfrm>
          <a:prstGeom prst="rect">
            <a:avLst/>
          </a:prstGeom>
          <a:noFill/>
          <a:ln>
            <a:noFill/>
          </a:ln>
        </p:spPr>
      </p:pic>
      <p:pic>
        <p:nvPicPr>
          <p:cNvPr id="261" name="Shape 261"/>
          <p:cNvPicPr preferRelativeResize="0"/>
          <p:nvPr/>
        </p:nvPicPr>
        <p:blipFill rotWithShape="1">
          <a:blip r:embed="rId7">
            <a:alphaModFix/>
          </a:blip>
          <a:srcRect b="0" l="0" r="0" t="0"/>
          <a:stretch/>
        </p:blipFill>
        <p:spPr>
          <a:xfrm flipH="1">
            <a:off x="1122167" y="2526124"/>
            <a:ext cx="392100" cy="426600"/>
          </a:xfrm>
          <a:prstGeom prst="rect">
            <a:avLst/>
          </a:prstGeom>
          <a:noFill/>
          <a:ln>
            <a:noFill/>
          </a:ln>
        </p:spPr>
      </p:pic>
      <p:sp>
        <p:nvSpPr>
          <p:cNvPr id="262" name="Shape 262"/>
          <p:cNvSpPr/>
          <p:nvPr/>
        </p:nvSpPr>
        <p:spPr>
          <a:xfrm>
            <a:off x="2636073" y="2246259"/>
            <a:ext cx="151800" cy="791100"/>
          </a:xfrm>
          <a:prstGeom prst="rightBrace">
            <a:avLst>
              <a:gd fmla="val 8333" name="adj1"/>
              <a:gd fmla="val 50000" name="adj2"/>
            </a:avLst>
          </a:prstGeom>
          <a:noFill/>
          <a:ln cap="flat" cmpd="sng" w="9525">
            <a:solidFill>
              <a:srgbClr val="57564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263" name="Shape 263"/>
          <p:cNvSpPr txBox="1"/>
          <p:nvPr/>
        </p:nvSpPr>
        <p:spPr>
          <a:xfrm>
            <a:off x="2749546" y="2431728"/>
            <a:ext cx="978300" cy="4119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700">
                <a:solidFill>
                  <a:srgbClr val="000000"/>
                </a:solidFill>
                <a:latin typeface="Arial"/>
                <a:ea typeface="Arial"/>
                <a:cs typeface="Arial"/>
                <a:sym typeface="Arial"/>
              </a:rPr>
              <a:t>Containerized</a:t>
            </a:r>
          </a:p>
          <a:p>
            <a:pPr indent="0" lvl="0" marL="0" marR="0" rtl="0" algn="l">
              <a:spcBef>
                <a:spcPts val="0"/>
              </a:spcBef>
              <a:spcAft>
                <a:spcPts val="0"/>
              </a:spcAft>
              <a:buSzPct val="25000"/>
              <a:buNone/>
            </a:pPr>
            <a:r>
              <a:rPr lang="en-US" sz="700">
                <a:solidFill>
                  <a:srgbClr val="000000"/>
                </a:solidFill>
                <a:latin typeface="Arial"/>
                <a:ea typeface="Arial"/>
                <a:cs typeface="Arial"/>
                <a:sym typeface="Arial"/>
              </a:rPr>
              <a:t>Workload</a:t>
            </a:r>
          </a:p>
        </p:txBody>
      </p:sp>
      <p:sp>
        <p:nvSpPr>
          <p:cNvPr id="264" name="Shape 264"/>
          <p:cNvSpPr txBox="1"/>
          <p:nvPr>
            <p:ph idx="12" type="sldNum"/>
          </p:nvPr>
        </p:nvSpPr>
        <p:spPr>
          <a:xfrm>
            <a:off x="4300537" y="4938712"/>
            <a:ext cx="539700" cy="201600"/>
          </a:xfrm>
          <a:prstGeom prst="rect">
            <a:avLst/>
          </a:prstGeom>
          <a:noFill/>
          <a:ln>
            <a:noFill/>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265" name="Shape 265"/>
          <p:cNvSpPr/>
          <p:nvPr/>
        </p:nvSpPr>
        <p:spPr>
          <a:xfrm>
            <a:off x="1326566" y="3649392"/>
            <a:ext cx="1008111" cy="432048"/>
          </a:xfrm>
          <a:prstGeom prst="flowChartMagneticDisk">
            <a:avLst/>
          </a:prstGeom>
          <a:solidFill>
            <a:schemeClr val="lt1"/>
          </a:solidFill>
          <a:ln cap="flat" cmpd="sng" w="9525">
            <a:solidFill>
              <a:srgbClr val="57564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Log files</a:t>
            </a:r>
          </a:p>
        </p:txBody>
      </p:sp>
      <p:cxnSp>
        <p:nvCxnSpPr>
          <p:cNvPr id="266" name="Shape 266"/>
          <p:cNvCxnSpPr>
            <a:stCxn id="267" idx="2"/>
            <a:endCxn id="265" idx="4"/>
          </p:cNvCxnSpPr>
          <p:nvPr/>
        </p:nvCxnSpPr>
        <p:spPr>
          <a:xfrm flipH="1">
            <a:off x="2334800" y="3451225"/>
            <a:ext cx="999000" cy="414300"/>
          </a:xfrm>
          <a:prstGeom prst="straightConnector1">
            <a:avLst/>
          </a:prstGeom>
          <a:gradFill>
            <a:gsLst>
              <a:gs pos="0">
                <a:srgbClr val="FFFFFF"/>
              </a:gs>
              <a:gs pos="100000">
                <a:srgbClr val="CACAC7"/>
              </a:gs>
            </a:gsLst>
            <a:lin ang="5400012" scaled="0"/>
          </a:gradFill>
          <a:ln cap="flat" cmpd="sng" w="19050">
            <a:solidFill>
              <a:srgbClr val="57564F"/>
            </a:solidFill>
            <a:prstDash val="solid"/>
            <a:round/>
            <a:headEnd len="med" w="med" type="none"/>
            <a:tailEnd len="lg" w="lg" type="triangle"/>
          </a:ln>
        </p:spPr>
      </p:cxnSp>
      <p:cxnSp>
        <p:nvCxnSpPr>
          <p:cNvPr id="268" name="Shape 268"/>
          <p:cNvCxnSpPr>
            <a:stCxn id="254" idx="2"/>
            <a:endCxn id="265" idx="1"/>
          </p:cNvCxnSpPr>
          <p:nvPr/>
        </p:nvCxnSpPr>
        <p:spPr>
          <a:xfrm>
            <a:off x="1830614" y="3451218"/>
            <a:ext cx="0" cy="198300"/>
          </a:xfrm>
          <a:prstGeom prst="straightConnector1">
            <a:avLst/>
          </a:prstGeom>
          <a:gradFill>
            <a:gsLst>
              <a:gs pos="0">
                <a:srgbClr val="FFFFFF"/>
              </a:gs>
              <a:gs pos="100000">
                <a:srgbClr val="CACAC7"/>
              </a:gs>
            </a:gsLst>
            <a:lin ang="5400012" scaled="0"/>
          </a:gradFill>
          <a:ln cap="flat" cmpd="sng" w="19050">
            <a:solidFill>
              <a:srgbClr val="57564F"/>
            </a:solidFill>
            <a:prstDash val="solid"/>
            <a:round/>
            <a:headEnd len="med" w="med" type="none"/>
            <a:tailEnd len="lg" w="lg" type="triangle"/>
          </a:ln>
        </p:spPr>
      </p:cxnSp>
      <p:sp>
        <p:nvSpPr>
          <p:cNvPr id="267" name="Shape 267"/>
          <p:cNvSpPr/>
          <p:nvPr/>
        </p:nvSpPr>
        <p:spPr>
          <a:xfrm>
            <a:off x="2861300" y="3114025"/>
            <a:ext cx="945000" cy="337200"/>
          </a:xfrm>
          <a:prstGeom prst="rect">
            <a:avLst/>
          </a:prstGeom>
          <a:solidFill>
            <a:srgbClr val="D2E8FA"/>
          </a:solidFill>
          <a:ln cap="flat" cmpd="sng" w="9525">
            <a:solidFill>
              <a:srgbClr val="57564F"/>
            </a:solidFill>
            <a:prstDash val="solid"/>
            <a:round/>
            <a:headEnd len="med" w="med" type="none"/>
            <a:tailEnd len="med" w="med" type="none"/>
          </a:ln>
        </p:spPr>
        <p:txBody>
          <a:bodyPr anchorCtr="0" anchor="b" bIns="91425" lIns="91425" rIns="91425" tIns="91425">
            <a:noAutofit/>
          </a:bodyPr>
          <a:lstStyle/>
          <a:p>
            <a:pPr lvl="0" rtl="0">
              <a:spcBef>
                <a:spcPts val="0"/>
              </a:spcBef>
              <a:buNone/>
            </a:pPr>
            <a:r>
              <a:rPr lang="en-US" sz="1100"/>
              <a:t>kubelet</a:t>
            </a:r>
          </a:p>
        </p:txBody>
      </p:sp>
      <p:sp>
        <p:nvSpPr>
          <p:cNvPr id="269" name="Shape 269"/>
          <p:cNvSpPr/>
          <p:nvPr/>
        </p:nvSpPr>
        <p:spPr>
          <a:xfrm>
            <a:off x="4746818" y="2342813"/>
            <a:ext cx="897900" cy="337200"/>
          </a:xfrm>
          <a:prstGeom prst="rect">
            <a:avLst/>
          </a:prstGeom>
          <a:solidFill>
            <a:srgbClr val="D2E8FA"/>
          </a:solidFill>
          <a:ln cap="flat" cmpd="sng" w="9525">
            <a:solidFill>
              <a:srgbClr val="105D9C"/>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lang="en-US" sz="900"/>
              <a:t>API Server</a:t>
            </a:r>
          </a:p>
        </p:txBody>
      </p:sp>
      <p:cxnSp>
        <p:nvCxnSpPr>
          <p:cNvPr id="270" name="Shape 270"/>
          <p:cNvCxnSpPr>
            <a:stCxn id="269" idx="2"/>
            <a:endCxn id="267" idx="3"/>
          </p:cNvCxnSpPr>
          <p:nvPr/>
        </p:nvCxnSpPr>
        <p:spPr>
          <a:xfrm flipH="1">
            <a:off x="3806168" y="2680013"/>
            <a:ext cx="1389600" cy="602700"/>
          </a:xfrm>
          <a:prstGeom prst="straightConnector1">
            <a:avLst/>
          </a:prstGeom>
          <a:noFill/>
          <a:ln cap="flat" cmpd="sng" w="9525">
            <a:solidFill>
              <a:schemeClr val="dk2"/>
            </a:solidFill>
            <a:prstDash val="solid"/>
            <a:round/>
            <a:headEnd len="lg" w="lg" type="none"/>
            <a:tailEnd len="lg" w="lg" type="triangle"/>
          </a:ln>
        </p:spPr>
      </p:cxnSp>
      <p:cxnSp>
        <p:nvCxnSpPr>
          <p:cNvPr id="271" name="Shape 271"/>
          <p:cNvCxnSpPr>
            <a:stCxn id="272" idx="2"/>
            <a:endCxn id="269" idx="0"/>
          </p:cNvCxnSpPr>
          <p:nvPr/>
        </p:nvCxnSpPr>
        <p:spPr>
          <a:xfrm>
            <a:off x="5195768" y="1920413"/>
            <a:ext cx="0" cy="422400"/>
          </a:xfrm>
          <a:prstGeom prst="straightConnector1">
            <a:avLst/>
          </a:prstGeom>
          <a:noFill/>
          <a:ln cap="flat" cmpd="sng" w="9525">
            <a:solidFill>
              <a:schemeClr val="dk2"/>
            </a:solidFill>
            <a:prstDash val="solid"/>
            <a:round/>
            <a:headEnd len="lg" w="lg" type="none"/>
            <a:tailEnd len="lg" w="lg" type="triangle"/>
          </a:ln>
        </p:spPr>
      </p:cxnSp>
      <p:sp>
        <p:nvSpPr>
          <p:cNvPr id="272" name="Shape 272"/>
          <p:cNvSpPr/>
          <p:nvPr/>
        </p:nvSpPr>
        <p:spPr>
          <a:xfrm>
            <a:off x="4746818" y="1583213"/>
            <a:ext cx="897900" cy="337199"/>
          </a:xfrm>
          <a:prstGeom prst="rect">
            <a:avLst/>
          </a:prstGeom>
          <a:solidFill>
            <a:srgbClr val="D2E8FA"/>
          </a:solidFill>
          <a:ln cap="flat" cmpd="sng" w="9525">
            <a:solidFill>
              <a:srgbClr val="105D9C"/>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lang="en-US" sz="900"/>
              <a:t>Dashboard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233362" y="128588"/>
            <a:ext cx="7564500" cy="625500"/>
          </a:xfrm>
          <a:prstGeom prst="rect">
            <a:avLst/>
          </a:prstGeom>
        </p:spPr>
        <p:txBody>
          <a:bodyPr anchorCtr="0" anchor="ctr" bIns="91425" lIns="91425" rIns="91425" tIns="91425">
            <a:noAutofit/>
          </a:bodyPr>
          <a:lstStyle/>
          <a:p>
            <a:pPr lvl="0">
              <a:spcBef>
                <a:spcPts val="0"/>
              </a:spcBef>
              <a:buNone/>
            </a:pPr>
            <a:r>
              <a:rPr lang="en-US"/>
              <a:t>Kubernetes Dashboard</a:t>
            </a:r>
          </a:p>
        </p:txBody>
      </p:sp>
      <p:sp>
        <p:nvSpPr>
          <p:cNvPr id="279" name="Shape 279"/>
          <p:cNvSpPr txBox="1"/>
          <p:nvPr>
            <p:ph idx="1" type="body"/>
          </p:nvPr>
        </p:nvSpPr>
        <p:spPr>
          <a:xfrm>
            <a:off x="233368" y="1081100"/>
            <a:ext cx="4247100" cy="3743400"/>
          </a:xfrm>
          <a:prstGeom prst="rect">
            <a:avLst/>
          </a:prstGeom>
        </p:spPr>
        <p:txBody>
          <a:bodyPr anchorCtr="0" anchor="t" bIns="91425" lIns="91425" rIns="91425" tIns="91425">
            <a:noAutofit/>
          </a:bodyPr>
          <a:lstStyle/>
          <a:p>
            <a:pPr lvl="0">
              <a:spcBef>
                <a:spcPts val="0"/>
              </a:spcBef>
              <a:buNone/>
            </a:pPr>
            <a:r>
              <a:rPr lang="en-US"/>
              <a:t>The Good</a:t>
            </a:r>
          </a:p>
          <a:p>
            <a:pPr indent="-228600" lvl="0" marL="457200" rtl="0">
              <a:spcBef>
                <a:spcPts val="0"/>
              </a:spcBef>
            </a:pPr>
            <a:r>
              <a:rPr lang="en-US"/>
              <a:t>Works out of the box</a:t>
            </a:r>
          </a:p>
          <a:p>
            <a:pPr indent="-228600" lvl="0" marL="457200" rtl="0">
              <a:spcBef>
                <a:spcPts val="0"/>
              </a:spcBef>
            </a:pPr>
            <a:r>
              <a:rPr lang="en-US"/>
              <a:t>Easy to use</a:t>
            </a:r>
          </a:p>
          <a:p>
            <a:pPr lvl="0" rtl="0">
              <a:spcBef>
                <a:spcPts val="0"/>
              </a:spcBef>
              <a:buNone/>
            </a:pPr>
            <a:r>
              <a:t/>
            </a:r>
            <a:endParaRPr/>
          </a:p>
          <a:p>
            <a:pPr lvl="0" rtl="0">
              <a:spcBef>
                <a:spcPts val="0"/>
              </a:spcBef>
              <a:buNone/>
            </a:pPr>
            <a:r>
              <a:t/>
            </a:r>
            <a:endParaRPr/>
          </a:p>
        </p:txBody>
      </p:sp>
      <p:sp>
        <p:nvSpPr>
          <p:cNvPr id="280" name="Shape 280"/>
          <p:cNvSpPr txBox="1"/>
          <p:nvPr>
            <p:ph idx="12" type="sldNum"/>
          </p:nvPr>
        </p:nvSpPr>
        <p:spPr>
          <a:xfrm>
            <a:off x="4300537" y="4938712"/>
            <a:ext cx="539700" cy="201600"/>
          </a:xfrm>
          <a:prstGeom prst="rect">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281" name="Shape 281"/>
          <p:cNvSpPr txBox="1"/>
          <p:nvPr>
            <p:ph idx="2" type="body"/>
          </p:nvPr>
        </p:nvSpPr>
        <p:spPr>
          <a:xfrm>
            <a:off x="4640093" y="1081100"/>
            <a:ext cx="4247099" cy="3743400"/>
          </a:xfrm>
          <a:prstGeom prst="rect">
            <a:avLst/>
          </a:prstGeom>
        </p:spPr>
        <p:txBody>
          <a:bodyPr anchorCtr="0" anchor="t" bIns="91425" lIns="91425" rIns="91425" tIns="91425">
            <a:noAutofit/>
          </a:bodyPr>
          <a:lstStyle/>
          <a:p>
            <a:pPr lvl="0">
              <a:spcBef>
                <a:spcPts val="0"/>
              </a:spcBef>
              <a:buNone/>
            </a:pPr>
            <a:r>
              <a:rPr lang="en-US"/>
              <a:t>The Bad</a:t>
            </a:r>
          </a:p>
          <a:p>
            <a:pPr indent="-228600" lvl="0" marL="457200" rtl="0">
              <a:spcBef>
                <a:spcPts val="0"/>
              </a:spcBef>
            </a:pPr>
            <a:r>
              <a:rPr lang="en-US"/>
              <a:t>No historic data</a:t>
            </a:r>
          </a:p>
          <a:p>
            <a:pPr indent="-228600" lvl="0" marL="457200" rtl="0">
              <a:spcBef>
                <a:spcPts val="0"/>
              </a:spcBef>
            </a:pPr>
            <a:r>
              <a:rPr lang="en-US"/>
              <a:t>No search</a:t>
            </a:r>
          </a:p>
          <a:p>
            <a:pPr indent="-228600" lvl="0" marL="457200" rtl="0">
              <a:spcBef>
                <a:spcPts val="0"/>
              </a:spcBef>
            </a:pPr>
            <a:r>
              <a:rPr lang="en-US"/>
              <a:t>No customizable UI</a:t>
            </a:r>
          </a:p>
          <a:p>
            <a:pPr indent="-228600" lvl="0" marL="457200" rtl="0">
              <a:spcBef>
                <a:spcPts val="0"/>
              </a:spcBef>
            </a:pPr>
            <a:r>
              <a:rPr lang="en-US"/>
              <a:t>No alerts &amp; triggers</a:t>
            </a:r>
          </a:p>
          <a:p>
            <a:pPr indent="0" lvl="0" marL="0">
              <a:spcBef>
                <a:spcPts val="0"/>
              </a:spcBef>
              <a:buNone/>
            </a:pPr>
            <a:r>
              <a:t/>
            </a:r>
            <a:endParaRPr/>
          </a:p>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233362" y="128588"/>
            <a:ext cx="7564500" cy="625500"/>
          </a:xfrm>
          <a:prstGeom prst="rect">
            <a:avLst/>
          </a:prstGeom>
        </p:spPr>
        <p:txBody>
          <a:bodyPr anchorCtr="0" anchor="ctr" bIns="91425" lIns="91425" rIns="91425" tIns="91425">
            <a:noAutofit/>
          </a:bodyPr>
          <a:lstStyle/>
          <a:p>
            <a:pPr lvl="0">
              <a:spcBef>
                <a:spcPts val="0"/>
              </a:spcBef>
              <a:buNone/>
            </a:pPr>
            <a:r>
              <a:rPr lang="en-US"/>
              <a:t>Why Integrate with Monasca?</a:t>
            </a:r>
          </a:p>
        </p:txBody>
      </p:sp>
      <p:sp>
        <p:nvSpPr>
          <p:cNvPr id="288" name="Shape 288"/>
          <p:cNvSpPr txBox="1"/>
          <p:nvPr>
            <p:ph idx="1" type="body"/>
          </p:nvPr>
        </p:nvSpPr>
        <p:spPr>
          <a:xfrm>
            <a:off x="233362" y="1081087"/>
            <a:ext cx="8645400" cy="3743400"/>
          </a:xfrm>
          <a:prstGeom prst="rect">
            <a:avLst/>
          </a:prstGeom>
        </p:spPr>
        <p:txBody>
          <a:bodyPr anchorCtr="0" anchor="t" bIns="91425" lIns="91425" rIns="91425" tIns="91425">
            <a:noAutofit/>
          </a:bodyPr>
          <a:lstStyle/>
          <a:p>
            <a:pPr indent="0" lvl="0" marL="0">
              <a:lnSpc>
                <a:spcPct val="100000"/>
              </a:lnSpc>
              <a:spcBef>
                <a:spcPts val="0"/>
              </a:spcBef>
              <a:spcAft>
                <a:spcPts val="0"/>
              </a:spcAft>
              <a:buNone/>
            </a:pPr>
            <a:r>
              <a:rPr lang="en-US"/>
              <a:t>Strengths of Monasca:</a:t>
            </a:r>
          </a:p>
          <a:p>
            <a:pPr indent="-228600" lvl="0" marL="457200">
              <a:lnSpc>
                <a:spcPct val="100000"/>
              </a:lnSpc>
              <a:spcBef>
                <a:spcPts val="0"/>
              </a:spcBef>
              <a:spcAft>
                <a:spcPts val="0"/>
              </a:spcAft>
            </a:pPr>
            <a:r>
              <a:rPr lang="en-US"/>
              <a:t>Historic data </a:t>
            </a:r>
            <a:r>
              <a:rPr lang="en-US">
                <a:solidFill>
                  <a:srgbClr val="6AA84F"/>
                </a:solidFill>
              </a:rPr>
              <a:t>✔</a:t>
            </a:r>
          </a:p>
          <a:p>
            <a:pPr indent="-228600" lvl="0" marL="457200" rtl="0">
              <a:lnSpc>
                <a:spcPct val="100000"/>
              </a:lnSpc>
              <a:spcBef>
                <a:spcPts val="0"/>
              </a:spcBef>
              <a:spcAft>
                <a:spcPts val="0"/>
              </a:spcAft>
            </a:pPr>
            <a:r>
              <a:rPr lang="en-US"/>
              <a:t>Search </a:t>
            </a:r>
            <a:r>
              <a:rPr lang="en-US">
                <a:solidFill>
                  <a:srgbClr val="6AA84F"/>
                </a:solidFill>
              </a:rPr>
              <a:t>✔</a:t>
            </a:r>
          </a:p>
          <a:p>
            <a:pPr indent="-228600" lvl="0" marL="457200" rtl="0">
              <a:lnSpc>
                <a:spcPct val="100000"/>
              </a:lnSpc>
              <a:spcBef>
                <a:spcPts val="0"/>
              </a:spcBef>
              <a:spcAft>
                <a:spcPts val="0"/>
              </a:spcAft>
            </a:pPr>
            <a:r>
              <a:rPr lang="en-US"/>
              <a:t>Customizable UI </a:t>
            </a:r>
            <a:r>
              <a:rPr lang="en-US">
                <a:solidFill>
                  <a:srgbClr val="6AA84F"/>
                </a:solidFill>
              </a:rPr>
              <a:t>✔</a:t>
            </a:r>
          </a:p>
          <a:p>
            <a:pPr indent="-228600" lvl="0" marL="457200" rtl="0">
              <a:lnSpc>
                <a:spcPct val="100000"/>
              </a:lnSpc>
              <a:spcBef>
                <a:spcPts val="0"/>
              </a:spcBef>
              <a:spcAft>
                <a:spcPts val="0"/>
              </a:spcAft>
            </a:pPr>
            <a:r>
              <a:rPr lang="en-US"/>
              <a:t>Alerts &amp; triggers </a:t>
            </a:r>
            <a:r>
              <a:rPr lang="en-US">
                <a:solidFill>
                  <a:srgbClr val="6AA84F"/>
                </a:solidFill>
              </a:rPr>
              <a:t>✔</a:t>
            </a:r>
          </a:p>
          <a:p>
            <a:pPr indent="0" lvl="0" marL="0" rtl="0">
              <a:lnSpc>
                <a:spcPct val="100000"/>
              </a:lnSpc>
              <a:spcBef>
                <a:spcPts val="0"/>
              </a:spcBef>
              <a:spcAft>
                <a:spcPts val="0"/>
              </a:spcAft>
              <a:buNone/>
            </a:pPr>
            <a:r>
              <a:t/>
            </a:r>
            <a:endParaRPr>
              <a:solidFill>
                <a:srgbClr val="000000"/>
              </a:solidFill>
            </a:endParaRPr>
          </a:p>
          <a:p>
            <a:pPr indent="0" lvl="0" marL="0" rtl="0">
              <a:lnSpc>
                <a:spcPct val="100000"/>
              </a:lnSpc>
              <a:spcBef>
                <a:spcPts val="0"/>
              </a:spcBef>
              <a:spcAft>
                <a:spcPts val="0"/>
              </a:spcAft>
              <a:buNone/>
            </a:pPr>
            <a:r>
              <a:rPr lang="en-US">
                <a:solidFill>
                  <a:srgbClr val="000000"/>
                </a:solidFill>
              </a:rPr>
              <a:t>Additional benefits of using an OpenStack service:</a:t>
            </a:r>
          </a:p>
          <a:p>
            <a:pPr indent="-228600" lvl="0" marL="457200" rtl="0">
              <a:lnSpc>
                <a:spcPct val="100000"/>
              </a:lnSpc>
              <a:spcBef>
                <a:spcPts val="0"/>
              </a:spcBef>
              <a:spcAft>
                <a:spcPts val="0"/>
              </a:spcAft>
            </a:pPr>
            <a:r>
              <a:rPr lang="en-US">
                <a:solidFill>
                  <a:srgbClr val="000000"/>
                </a:solidFill>
              </a:rPr>
              <a:t>No operational costs </a:t>
            </a:r>
            <a:r>
              <a:rPr lang="en-US">
                <a:solidFill>
                  <a:srgbClr val="6AA84F"/>
                </a:solidFill>
              </a:rPr>
              <a:t>✔</a:t>
            </a:r>
          </a:p>
          <a:p>
            <a:pPr indent="-228600" lvl="0" marL="457200" rtl="0">
              <a:lnSpc>
                <a:spcPct val="100000"/>
              </a:lnSpc>
              <a:spcBef>
                <a:spcPts val="0"/>
              </a:spcBef>
              <a:spcAft>
                <a:spcPts val="0"/>
              </a:spcAft>
            </a:pPr>
            <a:r>
              <a:rPr lang="en-US"/>
              <a:t>Infrastructure metrics in mixed environments </a:t>
            </a:r>
            <a:r>
              <a:rPr lang="en-US">
                <a:solidFill>
                  <a:srgbClr val="6AA84F"/>
                </a:solidFill>
              </a:rPr>
              <a:t>✔</a:t>
            </a:r>
          </a:p>
          <a:p>
            <a:pPr indent="0" lvl="0" marL="0" rtl="0">
              <a:lnSpc>
                <a:spcPct val="100000"/>
              </a:lnSpc>
              <a:spcBef>
                <a:spcPts val="0"/>
              </a:spcBef>
              <a:spcAft>
                <a:spcPts val="0"/>
              </a:spcAft>
              <a:buNone/>
            </a:pPr>
            <a:r>
              <a:t/>
            </a:r>
            <a:endParaRPr>
              <a:solidFill>
                <a:srgbClr val="6AA84F"/>
              </a:solidFill>
            </a:endParaRPr>
          </a:p>
          <a:p>
            <a:pPr indent="0" lvl="0" marL="0" rtl="0">
              <a:lnSpc>
                <a:spcPct val="100000"/>
              </a:lnSpc>
              <a:spcBef>
                <a:spcPts val="0"/>
              </a:spcBef>
              <a:spcAft>
                <a:spcPts val="0"/>
              </a:spcAft>
              <a:buNone/>
            </a:pPr>
            <a:r>
              <a:t/>
            </a:r>
            <a:endParaRPr>
              <a:solidFill>
                <a:srgbClr val="000000"/>
              </a:solidFill>
            </a:endParaRPr>
          </a:p>
          <a:p>
            <a:pPr indent="0" lvl="0" marL="0">
              <a:spcBef>
                <a:spcPts val="0"/>
              </a:spcBef>
              <a:buNone/>
            </a:pPr>
            <a:r>
              <a:t/>
            </a:r>
            <a:endParaRPr/>
          </a:p>
          <a:p>
            <a:pPr lvl="0" rtl="0">
              <a:spcBef>
                <a:spcPts val="0"/>
              </a:spcBef>
              <a:buNone/>
            </a:pPr>
            <a:r>
              <a:t/>
            </a:r>
            <a:endParaRPr/>
          </a:p>
        </p:txBody>
      </p:sp>
      <p:sp>
        <p:nvSpPr>
          <p:cNvPr id="289" name="Shape 289"/>
          <p:cNvSpPr txBox="1"/>
          <p:nvPr>
            <p:ph idx="12" type="sldNum"/>
          </p:nvPr>
        </p:nvSpPr>
        <p:spPr>
          <a:xfrm>
            <a:off x="4300537" y="4938712"/>
            <a:ext cx="539700" cy="201600"/>
          </a:xfrm>
          <a:prstGeom prst="rect">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pic>
        <p:nvPicPr>
          <p:cNvPr descr="gbpBEf.jpg" id="295" name="Shape 295"/>
          <p:cNvPicPr preferRelativeResize="0"/>
          <p:nvPr/>
        </p:nvPicPr>
        <p:blipFill rotWithShape="1">
          <a:blip r:embed="rId3">
            <a:alphaModFix amt="50000"/>
          </a:blip>
          <a:srcRect b="4987" l="0" r="0" t="4987"/>
          <a:stretch/>
        </p:blipFill>
        <p:spPr>
          <a:xfrm>
            <a:off x="0" y="0"/>
            <a:ext cx="9144004" cy="5145075"/>
          </a:xfrm>
          <a:prstGeom prst="rect">
            <a:avLst/>
          </a:prstGeom>
          <a:noFill/>
          <a:ln>
            <a:noFill/>
          </a:ln>
        </p:spPr>
      </p:pic>
      <p:sp>
        <p:nvSpPr>
          <p:cNvPr id="296" name="Shape 296"/>
          <p:cNvSpPr txBox="1"/>
          <p:nvPr>
            <p:ph type="ctrTitle"/>
          </p:nvPr>
        </p:nvSpPr>
        <p:spPr>
          <a:xfrm>
            <a:off x="1837575" y="1251908"/>
            <a:ext cx="5445900" cy="2641499"/>
          </a:xfrm>
          <a:prstGeom prst="rect">
            <a:avLst/>
          </a:prstGeom>
        </p:spPr>
        <p:txBody>
          <a:bodyPr anchorCtr="0" anchor="ctr" bIns="91425" lIns="91425" rIns="91425" tIns="91425">
            <a:noAutofit/>
          </a:bodyPr>
          <a:lstStyle/>
          <a:p>
            <a:pPr lvl="0">
              <a:spcBef>
                <a:spcPts val="0"/>
              </a:spcBef>
              <a:buNone/>
            </a:pPr>
            <a:r>
              <a:rPr lang="en-US"/>
              <a:t>Integration Points</a:t>
            </a:r>
          </a:p>
        </p:txBody>
      </p:sp>
      <p:sp>
        <p:nvSpPr>
          <p:cNvPr id="297" name="Shape 297"/>
          <p:cNvSpPr txBox="1"/>
          <p:nvPr>
            <p:ph idx="4294967295" type="sldNum"/>
          </p:nvPr>
        </p:nvSpPr>
        <p:spPr>
          <a:xfrm>
            <a:off x="8781002" y="4878373"/>
            <a:ext cx="363000" cy="266700"/>
          </a:xfrm>
          <a:prstGeom prst="rect">
            <a:avLst/>
          </a:prstGeom>
        </p:spPr>
        <p:txBody>
          <a:bodyPr anchorCtr="0" anchor="ctr" bIns="0" lIns="0" rIns="0" tIns="0">
            <a:noAutofit/>
          </a:bodyPr>
          <a:lstStyle/>
          <a:p>
            <a:pPr lvl="0">
              <a:spcBef>
                <a:spcPts val="0"/>
              </a:spcBef>
              <a:buNone/>
            </a:pPr>
            <a:fld id="{00000000-1234-1234-1234-123412341234}" type="slidenum">
              <a:rPr lang="en-US"/>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p:nvPr/>
        </p:nvSpPr>
        <p:spPr>
          <a:xfrm>
            <a:off x="723525" y="1132375"/>
            <a:ext cx="6167400" cy="3387300"/>
          </a:xfrm>
          <a:prstGeom prst="rect">
            <a:avLst/>
          </a:prstGeom>
          <a:noFill/>
          <a:ln cap="flat" cmpd="sng" w="9525">
            <a:solidFill>
              <a:srgbClr val="57564F"/>
            </a:solidFill>
            <a:prstDash val="dash"/>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Kubernetes Cluster</a:t>
            </a:r>
          </a:p>
        </p:txBody>
      </p:sp>
      <p:sp>
        <p:nvSpPr>
          <p:cNvPr id="305" name="Shape 305"/>
          <p:cNvSpPr/>
          <p:nvPr/>
        </p:nvSpPr>
        <p:spPr>
          <a:xfrm>
            <a:off x="1077050" y="1605642"/>
            <a:ext cx="2940300" cy="24366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306" name="Shape 306"/>
          <p:cNvSpPr/>
          <p:nvPr/>
        </p:nvSpPr>
        <p:spPr>
          <a:xfrm>
            <a:off x="1023594" y="1668073"/>
            <a:ext cx="2940300" cy="24366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307" name="Shape 307"/>
          <p:cNvSpPr txBox="1"/>
          <p:nvPr>
            <p:ph type="title"/>
          </p:nvPr>
        </p:nvSpPr>
        <p:spPr>
          <a:xfrm>
            <a:off x="233362" y="128588"/>
            <a:ext cx="7564500" cy="625500"/>
          </a:xfrm>
          <a:prstGeom prst="rect">
            <a:avLst/>
          </a:prstGeom>
          <a:noFill/>
          <a:ln>
            <a:noFill/>
          </a:ln>
        </p:spPr>
        <p:txBody>
          <a:bodyPr anchorCtr="0" anchor="ctr" bIns="0" lIns="0" rIns="0" tIns="0">
            <a:noAutofit/>
          </a:bodyPr>
          <a:lstStyle/>
          <a:p>
            <a:pPr indent="0" lvl="0" marL="0" marR="0" rtl="0" algn="l">
              <a:lnSpc>
                <a:spcPct val="90000"/>
              </a:lnSpc>
              <a:spcBef>
                <a:spcPts val="0"/>
              </a:spcBef>
              <a:spcAft>
                <a:spcPts val="0"/>
              </a:spcAft>
              <a:buSzPct val="25000"/>
              <a:buNone/>
            </a:pPr>
            <a:r>
              <a:rPr lang="en-US"/>
              <a:t>Integration: </a:t>
            </a:r>
            <a:r>
              <a:rPr b="0" i="0" lang="en-US" sz="2800" u="none" cap="none" strike="noStrike">
                <a:solidFill>
                  <a:schemeClr val="dk2"/>
                </a:solidFill>
                <a:latin typeface="Arial"/>
                <a:ea typeface="Arial"/>
                <a:cs typeface="Arial"/>
                <a:sym typeface="Arial"/>
              </a:rPr>
              <a:t>M</a:t>
            </a:r>
            <a:r>
              <a:rPr lang="en-US"/>
              <a:t>etrics</a:t>
            </a:r>
          </a:p>
        </p:txBody>
      </p:sp>
      <p:sp>
        <p:nvSpPr>
          <p:cNvPr id="308" name="Shape 308"/>
          <p:cNvSpPr/>
          <p:nvPr/>
        </p:nvSpPr>
        <p:spPr>
          <a:xfrm>
            <a:off x="970138" y="1729801"/>
            <a:ext cx="2940299" cy="2436599"/>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Node 1</a:t>
            </a:r>
          </a:p>
        </p:txBody>
      </p:sp>
      <p:pic>
        <p:nvPicPr>
          <p:cNvPr id="309" name="Shape 309"/>
          <p:cNvPicPr preferRelativeResize="0"/>
          <p:nvPr/>
        </p:nvPicPr>
        <p:blipFill rotWithShape="1">
          <a:blip r:embed="rId3">
            <a:alphaModFix/>
          </a:blip>
          <a:srcRect b="0" l="0" r="0" t="0"/>
          <a:stretch/>
        </p:blipFill>
        <p:spPr>
          <a:xfrm>
            <a:off x="3514771" y="1750925"/>
            <a:ext cx="334800" cy="494100"/>
          </a:xfrm>
          <a:prstGeom prst="rect">
            <a:avLst/>
          </a:prstGeom>
          <a:noFill/>
          <a:ln>
            <a:noFill/>
          </a:ln>
        </p:spPr>
      </p:pic>
      <p:sp>
        <p:nvSpPr>
          <p:cNvPr id="310" name="Shape 310"/>
          <p:cNvSpPr/>
          <p:nvPr/>
        </p:nvSpPr>
        <p:spPr>
          <a:xfrm>
            <a:off x="1092464" y="3114018"/>
            <a:ext cx="1476299" cy="3372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Container</a:t>
            </a:r>
            <a:r>
              <a:rPr lang="en-US" sz="1100"/>
              <a:t> </a:t>
            </a:r>
            <a:r>
              <a:rPr b="0" i="0" lang="en-US" sz="1100" u="none" cap="none" strike="noStrike">
                <a:solidFill>
                  <a:srgbClr val="000000"/>
                </a:solidFill>
                <a:latin typeface="Arial"/>
                <a:ea typeface="Arial"/>
                <a:cs typeface="Arial"/>
                <a:sym typeface="Arial"/>
              </a:rPr>
              <a:t>Runtime</a:t>
            </a:r>
          </a:p>
        </p:txBody>
      </p:sp>
      <p:sp>
        <p:nvSpPr>
          <p:cNvPr id="311" name="Shape 311"/>
          <p:cNvSpPr/>
          <p:nvPr/>
        </p:nvSpPr>
        <p:spPr>
          <a:xfrm>
            <a:off x="1098265" y="2246259"/>
            <a:ext cx="465300"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C1</a:t>
            </a:r>
          </a:p>
        </p:txBody>
      </p:sp>
      <p:sp>
        <p:nvSpPr>
          <p:cNvPr id="312" name="Shape 312"/>
          <p:cNvSpPr/>
          <p:nvPr/>
        </p:nvSpPr>
        <p:spPr>
          <a:xfrm>
            <a:off x="4746818" y="3017188"/>
            <a:ext cx="897900" cy="337200"/>
          </a:xfrm>
          <a:prstGeom prst="rect">
            <a:avLst/>
          </a:prstGeom>
          <a:solidFill>
            <a:srgbClr val="D2E8FA"/>
          </a:solidFill>
          <a:ln cap="flat" cmpd="sng" w="9525">
            <a:solidFill>
              <a:srgbClr val="105D9C"/>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lang="en-US" sz="1100">
                <a:solidFill>
                  <a:srgbClr val="000000"/>
                </a:solidFill>
                <a:latin typeface="Arial"/>
                <a:ea typeface="Arial"/>
                <a:cs typeface="Arial"/>
                <a:sym typeface="Arial"/>
              </a:rPr>
              <a:t>Heapster</a:t>
            </a:r>
          </a:p>
        </p:txBody>
      </p:sp>
      <p:sp>
        <p:nvSpPr>
          <p:cNvPr id="313" name="Shape 313"/>
          <p:cNvSpPr/>
          <p:nvPr/>
        </p:nvSpPr>
        <p:spPr>
          <a:xfrm>
            <a:off x="7306800" y="1146800"/>
            <a:ext cx="1078200" cy="33543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nSpc>
                <a:spcPct val="100000"/>
              </a:lnSpc>
              <a:spcBef>
                <a:spcPts val="0"/>
              </a:spcBef>
              <a:spcAft>
                <a:spcPts val="0"/>
              </a:spcAft>
              <a:buClr>
                <a:srgbClr val="000000"/>
              </a:buClr>
              <a:buSzPct val="25000"/>
              <a:buFont typeface="Arial"/>
              <a:buNone/>
            </a:pPr>
            <a:r>
              <a:rPr lang="en-US" sz="1100">
                <a:solidFill>
                  <a:srgbClr val="000000"/>
                </a:solidFill>
                <a:latin typeface="Arial"/>
                <a:ea typeface="Arial"/>
                <a:cs typeface="Arial"/>
                <a:sym typeface="Arial"/>
              </a:rPr>
              <a:t>Monasca</a:t>
            </a:r>
          </a:p>
        </p:txBody>
      </p:sp>
      <p:cxnSp>
        <p:nvCxnSpPr>
          <p:cNvPr id="314" name="Shape 314"/>
          <p:cNvCxnSpPr/>
          <p:nvPr/>
        </p:nvCxnSpPr>
        <p:spPr>
          <a:xfrm flipH="1">
            <a:off x="2547725" y="3281875"/>
            <a:ext cx="328500" cy="1500"/>
          </a:xfrm>
          <a:prstGeom prst="straightConnector1">
            <a:avLst/>
          </a:prstGeom>
          <a:gradFill>
            <a:gsLst>
              <a:gs pos="0">
                <a:srgbClr val="FFFFFF"/>
              </a:gs>
              <a:gs pos="100000">
                <a:srgbClr val="CACAC7"/>
              </a:gs>
            </a:gsLst>
            <a:lin ang="5400012" scaled="0"/>
          </a:gradFill>
          <a:ln cap="flat" cmpd="sng" w="19050">
            <a:solidFill>
              <a:srgbClr val="57564F"/>
            </a:solidFill>
            <a:prstDash val="solid"/>
            <a:round/>
            <a:headEnd len="med" w="med" type="none"/>
            <a:tailEnd len="lg" w="lg" type="triangle"/>
          </a:ln>
        </p:spPr>
      </p:cxnSp>
      <p:cxnSp>
        <p:nvCxnSpPr>
          <p:cNvPr id="315" name="Shape 315"/>
          <p:cNvCxnSpPr/>
          <p:nvPr/>
        </p:nvCxnSpPr>
        <p:spPr>
          <a:xfrm flipH="1">
            <a:off x="3801903" y="3285740"/>
            <a:ext cx="945000" cy="900"/>
          </a:xfrm>
          <a:prstGeom prst="bentConnector3">
            <a:avLst>
              <a:gd fmla="val 50000" name="adj1"/>
            </a:avLst>
          </a:prstGeom>
          <a:gradFill>
            <a:gsLst>
              <a:gs pos="0">
                <a:srgbClr val="FFFFFF"/>
              </a:gs>
              <a:gs pos="100000">
                <a:srgbClr val="CACAC7"/>
              </a:gs>
            </a:gsLst>
            <a:lin ang="5400012" scaled="0"/>
          </a:gradFill>
          <a:ln cap="flat" cmpd="sng" w="19050">
            <a:solidFill>
              <a:srgbClr val="57564F"/>
            </a:solidFill>
            <a:prstDash val="solid"/>
            <a:round/>
            <a:headEnd len="med" w="med" type="none"/>
            <a:tailEnd len="lg" w="lg" type="triangle"/>
          </a:ln>
        </p:spPr>
      </p:cxnSp>
      <p:cxnSp>
        <p:nvCxnSpPr>
          <p:cNvPr id="316" name="Shape 316"/>
          <p:cNvCxnSpPr>
            <a:stCxn id="317" idx="3"/>
          </p:cNvCxnSpPr>
          <p:nvPr/>
        </p:nvCxnSpPr>
        <p:spPr>
          <a:xfrm>
            <a:off x="5591658" y="3181725"/>
            <a:ext cx="1715399" cy="600"/>
          </a:xfrm>
          <a:prstGeom prst="bentConnector3">
            <a:avLst>
              <a:gd fmla="val 50000" name="adj1"/>
            </a:avLst>
          </a:prstGeom>
          <a:gradFill>
            <a:gsLst>
              <a:gs pos="0">
                <a:srgbClr val="FFFFFF"/>
              </a:gs>
              <a:gs pos="100000">
                <a:srgbClr val="CACAC7"/>
              </a:gs>
            </a:gsLst>
            <a:lin ang="5400012" scaled="0"/>
          </a:gradFill>
          <a:ln cap="flat" cmpd="sng" w="19050">
            <a:solidFill>
              <a:srgbClr val="57564F"/>
            </a:solidFill>
            <a:prstDash val="solid"/>
            <a:round/>
            <a:headEnd len="med" w="med" type="none"/>
            <a:tailEnd len="lg" w="lg" type="triangle"/>
          </a:ln>
        </p:spPr>
      </p:cxnSp>
      <p:pic>
        <p:nvPicPr>
          <p:cNvPr id="318" name="Shape 318"/>
          <p:cNvPicPr preferRelativeResize="0"/>
          <p:nvPr/>
        </p:nvPicPr>
        <p:blipFill rotWithShape="1">
          <a:blip r:embed="rId4">
            <a:alphaModFix/>
          </a:blip>
          <a:srcRect b="0" l="0" r="0" t="0"/>
          <a:stretch/>
        </p:blipFill>
        <p:spPr>
          <a:xfrm>
            <a:off x="2108330" y="1165381"/>
            <a:ext cx="237000" cy="272700"/>
          </a:xfrm>
          <a:prstGeom prst="rect">
            <a:avLst/>
          </a:prstGeom>
          <a:noFill/>
          <a:ln>
            <a:noFill/>
          </a:ln>
        </p:spPr>
      </p:pic>
      <p:sp>
        <p:nvSpPr>
          <p:cNvPr id="319" name="Shape 319"/>
          <p:cNvSpPr/>
          <p:nvPr/>
        </p:nvSpPr>
        <p:spPr>
          <a:xfrm>
            <a:off x="1603298" y="2246259"/>
            <a:ext cx="465299"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C2</a:t>
            </a:r>
          </a:p>
        </p:txBody>
      </p:sp>
      <p:sp>
        <p:nvSpPr>
          <p:cNvPr id="320" name="Shape 320"/>
          <p:cNvSpPr/>
          <p:nvPr/>
        </p:nvSpPr>
        <p:spPr>
          <a:xfrm>
            <a:off x="2108330" y="2246259"/>
            <a:ext cx="465300"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C3</a:t>
            </a:r>
          </a:p>
        </p:txBody>
      </p:sp>
      <p:pic>
        <p:nvPicPr>
          <p:cNvPr id="321" name="Shape 321"/>
          <p:cNvPicPr preferRelativeResize="0"/>
          <p:nvPr/>
        </p:nvPicPr>
        <p:blipFill rotWithShape="1">
          <a:blip r:embed="rId5">
            <a:alphaModFix/>
          </a:blip>
          <a:srcRect b="0" l="0" r="0" t="0"/>
          <a:stretch/>
        </p:blipFill>
        <p:spPr>
          <a:xfrm flipH="1">
            <a:off x="2144980" y="2526124"/>
            <a:ext cx="392100" cy="426600"/>
          </a:xfrm>
          <a:prstGeom prst="rect">
            <a:avLst/>
          </a:prstGeom>
          <a:noFill/>
          <a:ln>
            <a:noFill/>
          </a:ln>
        </p:spPr>
      </p:pic>
      <p:pic>
        <p:nvPicPr>
          <p:cNvPr id="322" name="Shape 322"/>
          <p:cNvPicPr preferRelativeResize="0"/>
          <p:nvPr/>
        </p:nvPicPr>
        <p:blipFill rotWithShape="1">
          <a:blip r:embed="rId6">
            <a:alphaModFix/>
          </a:blip>
          <a:srcRect b="0" l="0" r="0" t="0"/>
          <a:stretch/>
        </p:blipFill>
        <p:spPr>
          <a:xfrm flipH="1">
            <a:off x="1644650" y="2526124"/>
            <a:ext cx="392100" cy="426600"/>
          </a:xfrm>
          <a:prstGeom prst="rect">
            <a:avLst/>
          </a:prstGeom>
          <a:noFill/>
          <a:ln>
            <a:noFill/>
          </a:ln>
        </p:spPr>
      </p:pic>
      <p:pic>
        <p:nvPicPr>
          <p:cNvPr id="323" name="Shape 323"/>
          <p:cNvPicPr preferRelativeResize="0"/>
          <p:nvPr/>
        </p:nvPicPr>
        <p:blipFill rotWithShape="1">
          <a:blip r:embed="rId7">
            <a:alphaModFix/>
          </a:blip>
          <a:srcRect b="0" l="0" r="0" t="0"/>
          <a:stretch/>
        </p:blipFill>
        <p:spPr>
          <a:xfrm flipH="1">
            <a:off x="1122167" y="2526124"/>
            <a:ext cx="392100" cy="426600"/>
          </a:xfrm>
          <a:prstGeom prst="rect">
            <a:avLst/>
          </a:prstGeom>
          <a:noFill/>
          <a:ln>
            <a:noFill/>
          </a:ln>
        </p:spPr>
      </p:pic>
      <p:sp>
        <p:nvSpPr>
          <p:cNvPr id="324" name="Shape 324"/>
          <p:cNvSpPr/>
          <p:nvPr/>
        </p:nvSpPr>
        <p:spPr>
          <a:xfrm>
            <a:off x="2636073" y="2246259"/>
            <a:ext cx="151800" cy="791100"/>
          </a:xfrm>
          <a:prstGeom prst="rightBrace">
            <a:avLst>
              <a:gd fmla="val 8333" name="adj1"/>
              <a:gd fmla="val 50000" name="adj2"/>
            </a:avLst>
          </a:prstGeom>
          <a:noFill/>
          <a:ln cap="flat" cmpd="sng" w="9525">
            <a:solidFill>
              <a:srgbClr val="57564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325" name="Shape 325"/>
          <p:cNvSpPr txBox="1"/>
          <p:nvPr/>
        </p:nvSpPr>
        <p:spPr>
          <a:xfrm>
            <a:off x="2749546" y="2431728"/>
            <a:ext cx="978300" cy="4119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700">
                <a:solidFill>
                  <a:srgbClr val="000000"/>
                </a:solidFill>
                <a:latin typeface="Arial"/>
                <a:ea typeface="Arial"/>
                <a:cs typeface="Arial"/>
                <a:sym typeface="Arial"/>
              </a:rPr>
              <a:t>Containerized</a:t>
            </a:r>
          </a:p>
          <a:p>
            <a:pPr indent="0" lvl="0" marL="0" marR="0" rtl="0" algn="l">
              <a:spcBef>
                <a:spcPts val="0"/>
              </a:spcBef>
              <a:spcAft>
                <a:spcPts val="0"/>
              </a:spcAft>
              <a:buSzPct val="25000"/>
              <a:buNone/>
            </a:pPr>
            <a:r>
              <a:rPr lang="en-US" sz="700">
                <a:solidFill>
                  <a:srgbClr val="000000"/>
                </a:solidFill>
                <a:latin typeface="Arial"/>
                <a:ea typeface="Arial"/>
                <a:cs typeface="Arial"/>
                <a:sym typeface="Arial"/>
              </a:rPr>
              <a:t>Workload</a:t>
            </a:r>
          </a:p>
        </p:txBody>
      </p:sp>
      <p:sp>
        <p:nvSpPr>
          <p:cNvPr id="326" name="Shape 326"/>
          <p:cNvSpPr txBox="1"/>
          <p:nvPr/>
        </p:nvSpPr>
        <p:spPr>
          <a:xfrm>
            <a:off x="4098825" y="2749547"/>
            <a:ext cx="648000" cy="3372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700">
                <a:solidFill>
                  <a:srgbClr val="000000"/>
                </a:solidFill>
                <a:latin typeface="Arial"/>
                <a:ea typeface="Arial"/>
                <a:cs typeface="Arial"/>
                <a:sym typeface="Arial"/>
              </a:rPr>
              <a:t>Collect</a:t>
            </a:r>
          </a:p>
          <a:p>
            <a:pPr indent="0" lvl="0" marL="0" marR="0" rtl="0" algn="ctr">
              <a:spcBef>
                <a:spcPts val="0"/>
              </a:spcBef>
              <a:spcAft>
                <a:spcPts val="0"/>
              </a:spcAft>
              <a:buSzPct val="25000"/>
              <a:buNone/>
            </a:pPr>
            <a:r>
              <a:rPr lang="en-US" sz="700">
                <a:solidFill>
                  <a:srgbClr val="000000"/>
                </a:solidFill>
                <a:latin typeface="Arial"/>
                <a:ea typeface="Arial"/>
                <a:cs typeface="Arial"/>
                <a:sym typeface="Arial"/>
              </a:rPr>
              <a:t>metrics</a:t>
            </a:r>
          </a:p>
        </p:txBody>
      </p:sp>
      <p:cxnSp>
        <p:nvCxnSpPr>
          <p:cNvPr id="327" name="Shape 327"/>
          <p:cNvCxnSpPr/>
          <p:nvPr/>
        </p:nvCxnSpPr>
        <p:spPr>
          <a:xfrm flipH="1">
            <a:off x="3960089" y="3072424"/>
            <a:ext cx="783600" cy="900"/>
          </a:xfrm>
          <a:prstGeom prst="bentConnector3">
            <a:avLst>
              <a:gd fmla="val 50000" name="adj1"/>
            </a:avLst>
          </a:prstGeom>
          <a:gradFill>
            <a:gsLst>
              <a:gs pos="0">
                <a:srgbClr val="FFFFFF"/>
              </a:gs>
              <a:gs pos="100000">
                <a:srgbClr val="CACAC7"/>
              </a:gs>
            </a:gsLst>
            <a:lin ang="5400012" scaled="0"/>
          </a:gradFill>
          <a:ln cap="flat" cmpd="sng" w="19050">
            <a:solidFill>
              <a:srgbClr val="57564F"/>
            </a:solidFill>
            <a:prstDash val="solid"/>
            <a:round/>
            <a:headEnd len="med" w="med" type="none"/>
            <a:tailEnd len="med" w="med" type="none"/>
          </a:ln>
        </p:spPr>
      </p:cxnSp>
      <p:sp>
        <p:nvSpPr>
          <p:cNvPr id="328" name="Shape 328"/>
          <p:cNvSpPr txBox="1"/>
          <p:nvPr/>
        </p:nvSpPr>
        <p:spPr>
          <a:xfrm>
            <a:off x="5756312" y="2844373"/>
            <a:ext cx="648000" cy="2727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700">
                <a:solidFill>
                  <a:srgbClr val="000000"/>
                </a:solidFill>
                <a:latin typeface="Arial"/>
                <a:ea typeface="Arial"/>
                <a:cs typeface="Arial"/>
                <a:sym typeface="Arial"/>
              </a:rPr>
              <a:t>Forward metrics</a:t>
            </a:r>
          </a:p>
        </p:txBody>
      </p:sp>
      <p:cxnSp>
        <p:nvCxnSpPr>
          <p:cNvPr id="329" name="Shape 329"/>
          <p:cNvCxnSpPr>
            <a:stCxn id="312" idx="1"/>
          </p:cNvCxnSpPr>
          <p:nvPr/>
        </p:nvCxnSpPr>
        <p:spPr>
          <a:xfrm flipH="1">
            <a:off x="3906818" y="3185788"/>
            <a:ext cx="840000" cy="900"/>
          </a:xfrm>
          <a:prstGeom prst="bentConnector3">
            <a:avLst>
              <a:gd fmla="val 50000" name="adj1"/>
            </a:avLst>
          </a:prstGeom>
          <a:gradFill>
            <a:gsLst>
              <a:gs pos="0">
                <a:srgbClr val="FFFFFF"/>
              </a:gs>
              <a:gs pos="100000">
                <a:srgbClr val="CACAC7"/>
              </a:gs>
            </a:gsLst>
            <a:lin ang="5400012" scaled="0"/>
          </a:gradFill>
          <a:ln cap="flat" cmpd="sng" w="19050">
            <a:solidFill>
              <a:srgbClr val="57564F"/>
            </a:solidFill>
            <a:prstDash val="solid"/>
            <a:round/>
            <a:headEnd len="med" w="med" type="none"/>
            <a:tailEnd len="med" w="med" type="none"/>
          </a:ln>
        </p:spPr>
      </p:cxnSp>
      <p:sp>
        <p:nvSpPr>
          <p:cNvPr id="330" name="Shape 330"/>
          <p:cNvSpPr txBox="1"/>
          <p:nvPr>
            <p:ph idx="12" type="sldNum"/>
          </p:nvPr>
        </p:nvSpPr>
        <p:spPr>
          <a:xfrm>
            <a:off x="4300537" y="4938712"/>
            <a:ext cx="539700" cy="201600"/>
          </a:xfrm>
          <a:prstGeom prst="rect">
            <a:avLst/>
          </a:prstGeom>
          <a:noFill/>
          <a:ln>
            <a:noFill/>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317" name="Shape 317"/>
          <p:cNvSpPr/>
          <p:nvPr/>
        </p:nvSpPr>
        <p:spPr>
          <a:xfrm>
            <a:off x="5439858" y="3046875"/>
            <a:ext cx="151800" cy="269700"/>
          </a:xfrm>
          <a:prstGeom prst="rect">
            <a:avLst/>
          </a:prstGeom>
          <a:solidFill>
            <a:srgbClr val="FCE4E3"/>
          </a:solidFill>
          <a:ln cap="flat" cmpd="sng" w="9525">
            <a:solidFill>
              <a:srgbClr val="A30B1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1" name="Shape 331"/>
          <p:cNvSpPr txBox="1"/>
          <p:nvPr/>
        </p:nvSpPr>
        <p:spPr>
          <a:xfrm>
            <a:off x="5123950" y="3354400"/>
            <a:ext cx="783600" cy="426600"/>
          </a:xfrm>
          <a:prstGeom prst="rect">
            <a:avLst/>
          </a:prstGeom>
          <a:noFill/>
          <a:ln>
            <a:noFill/>
          </a:ln>
        </p:spPr>
        <p:txBody>
          <a:bodyPr anchorCtr="0" anchor="t" bIns="91425" lIns="91425" rIns="91425" tIns="91425">
            <a:noAutofit/>
          </a:bodyPr>
          <a:lstStyle/>
          <a:p>
            <a:pPr lvl="0" rtl="0">
              <a:spcBef>
                <a:spcPts val="0"/>
              </a:spcBef>
              <a:buNone/>
            </a:pPr>
            <a:r>
              <a:rPr lang="en-US" sz="900"/>
              <a:t>Monasca</a:t>
            </a:r>
          </a:p>
          <a:p>
            <a:pPr lvl="0" rtl="0">
              <a:spcBef>
                <a:spcPts val="0"/>
              </a:spcBef>
              <a:buNone/>
            </a:pPr>
            <a:r>
              <a:rPr lang="en-US" sz="900"/>
              <a:t>sink</a:t>
            </a:r>
          </a:p>
        </p:txBody>
      </p:sp>
      <p:pic>
        <p:nvPicPr>
          <p:cNvPr descr="openstack-logo.png" id="332" name="Shape 332"/>
          <p:cNvPicPr preferRelativeResize="0"/>
          <p:nvPr/>
        </p:nvPicPr>
        <p:blipFill>
          <a:blip r:embed="rId8">
            <a:alphaModFix/>
          </a:blip>
          <a:stretch>
            <a:fillRect/>
          </a:stretch>
        </p:blipFill>
        <p:spPr>
          <a:xfrm>
            <a:off x="8043050" y="1156945"/>
            <a:ext cx="237000" cy="252404"/>
          </a:xfrm>
          <a:prstGeom prst="rect">
            <a:avLst/>
          </a:prstGeom>
          <a:noFill/>
          <a:ln>
            <a:noFill/>
          </a:ln>
        </p:spPr>
      </p:pic>
      <p:sp>
        <p:nvSpPr>
          <p:cNvPr id="333" name="Shape 333"/>
          <p:cNvSpPr/>
          <p:nvPr/>
        </p:nvSpPr>
        <p:spPr>
          <a:xfrm>
            <a:off x="2861300" y="3030325"/>
            <a:ext cx="945000" cy="494100"/>
          </a:xfrm>
          <a:prstGeom prst="rect">
            <a:avLst/>
          </a:prstGeom>
          <a:solidFill>
            <a:srgbClr val="D2E8FA"/>
          </a:solidFill>
          <a:ln cap="flat" cmpd="sng" w="9525">
            <a:solidFill>
              <a:srgbClr val="57564F"/>
            </a:solidFill>
            <a:prstDash val="solid"/>
            <a:round/>
            <a:headEnd len="med" w="med" type="none"/>
            <a:tailEnd len="med" w="med" type="none"/>
          </a:ln>
        </p:spPr>
        <p:txBody>
          <a:bodyPr anchorCtr="0" anchor="b" bIns="91425" lIns="91425" rIns="91425" tIns="91425">
            <a:noAutofit/>
          </a:bodyPr>
          <a:lstStyle/>
          <a:p>
            <a:pPr lvl="0" rtl="0">
              <a:spcBef>
                <a:spcPts val="0"/>
              </a:spcBef>
              <a:buNone/>
            </a:pPr>
            <a:r>
              <a:t/>
            </a:r>
            <a:endParaRPr sz="1100"/>
          </a:p>
        </p:txBody>
      </p:sp>
      <p:sp>
        <p:nvSpPr>
          <p:cNvPr id="334" name="Shape 334"/>
          <p:cNvSpPr/>
          <p:nvPr/>
        </p:nvSpPr>
        <p:spPr>
          <a:xfrm>
            <a:off x="2941100" y="3072425"/>
            <a:ext cx="783600" cy="272700"/>
          </a:xfrm>
          <a:prstGeom prst="rect">
            <a:avLst/>
          </a:prstGeom>
          <a:solidFill>
            <a:srgbClr val="D2E8FA"/>
          </a:solidFill>
          <a:ln cap="flat" cmpd="sng" w="9525">
            <a:solidFill>
              <a:srgbClr val="105D9C"/>
            </a:solidFill>
            <a:prstDash val="dash"/>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lang="en-US" sz="1100"/>
              <a:t>c</a:t>
            </a:r>
            <a:r>
              <a:rPr lang="en-US" sz="1100">
                <a:solidFill>
                  <a:srgbClr val="000000"/>
                </a:solidFill>
                <a:latin typeface="Arial"/>
                <a:ea typeface="Arial"/>
                <a:cs typeface="Arial"/>
                <a:sym typeface="Arial"/>
              </a:rPr>
              <a:t>Advisor</a:t>
            </a:r>
          </a:p>
        </p:txBody>
      </p:sp>
      <p:sp>
        <p:nvSpPr>
          <p:cNvPr id="335" name="Shape 335"/>
          <p:cNvSpPr txBox="1"/>
          <p:nvPr/>
        </p:nvSpPr>
        <p:spPr>
          <a:xfrm>
            <a:off x="3022700" y="3441550"/>
            <a:ext cx="783600" cy="252300"/>
          </a:xfrm>
          <a:prstGeom prst="rect">
            <a:avLst/>
          </a:prstGeom>
          <a:noFill/>
          <a:ln>
            <a:noFill/>
          </a:ln>
        </p:spPr>
        <p:txBody>
          <a:bodyPr anchorCtr="0" anchor="t" bIns="91425" lIns="91425" rIns="91425" tIns="91425">
            <a:noAutofit/>
          </a:bodyPr>
          <a:lstStyle/>
          <a:p>
            <a:pPr lvl="0" rtl="0">
              <a:spcBef>
                <a:spcPts val="0"/>
              </a:spcBef>
              <a:buNone/>
            </a:pPr>
            <a:r>
              <a:rPr lang="en-US" sz="900"/>
              <a:t>kubelet</a:t>
            </a:r>
          </a:p>
        </p:txBody>
      </p:sp>
      <p:pic>
        <p:nvPicPr>
          <p:cNvPr descr="cassandra.jpeg" id="336" name="Shape 336"/>
          <p:cNvPicPr preferRelativeResize="0"/>
          <p:nvPr/>
        </p:nvPicPr>
        <p:blipFill>
          <a:blip r:embed="rId9">
            <a:alphaModFix amt="40000"/>
          </a:blip>
          <a:stretch>
            <a:fillRect/>
          </a:stretch>
        </p:blipFill>
        <p:spPr>
          <a:xfrm>
            <a:off x="7464900" y="2800712"/>
            <a:ext cx="762000" cy="762000"/>
          </a:xfrm>
          <a:prstGeom prst="rect">
            <a:avLst/>
          </a:prstGeom>
          <a:noFill/>
          <a:ln>
            <a:noFill/>
          </a:ln>
        </p:spPr>
      </p:pic>
      <p:sp>
        <p:nvSpPr>
          <p:cNvPr id="337" name="Shape 337"/>
          <p:cNvSpPr/>
          <p:nvPr/>
        </p:nvSpPr>
        <p:spPr>
          <a:xfrm>
            <a:off x="4746818" y="1583213"/>
            <a:ext cx="897900" cy="337199"/>
          </a:xfrm>
          <a:prstGeom prst="rect">
            <a:avLst/>
          </a:prstGeom>
          <a:solidFill>
            <a:srgbClr val="D2E8FA">
              <a:alpha val="58459"/>
            </a:srgbClr>
          </a:solidFill>
          <a:ln cap="flat" cmpd="sng" w="9525">
            <a:solidFill>
              <a:srgbClr val="B7B7B7"/>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lang="en-US" sz="900">
                <a:solidFill>
                  <a:srgbClr val="999999"/>
                </a:solidFill>
              </a:rPr>
              <a:t>Dashboard</a:t>
            </a:r>
          </a:p>
        </p:txBody>
      </p:sp>
      <p:cxnSp>
        <p:nvCxnSpPr>
          <p:cNvPr id="338" name="Shape 338"/>
          <p:cNvCxnSpPr>
            <a:stCxn id="337" idx="2"/>
            <a:endCxn id="339" idx="0"/>
          </p:cNvCxnSpPr>
          <p:nvPr/>
        </p:nvCxnSpPr>
        <p:spPr>
          <a:xfrm>
            <a:off x="5195768" y="1920413"/>
            <a:ext cx="0" cy="1096800"/>
          </a:xfrm>
          <a:prstGeom prst="straightConnector1">
            <a:avLst/>
          </a:prstGeom>
          <a:noFill/>
          <a:ln cap="flat" cmpd="sng" w="9525">
            <a:solidFill>
              <a:srgbClr val="999999"/>
            </a:solidFill>
            <a:prstDash val="solid"/>
            <a:round/>
            <a:headEnd len="lg" w="lg" type="none"/>
            <a:tailEnd len="lg" w="lg"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x="0" y="0"/>
          <a:ext cx="0" cy="0"/>
          <a:chOff x="0" y="0"/>
          <a:chExt cx="0" cy="0"/>
        </a:xfrm>
      </p:grpSpPr>
      <p:sp>
        <p:nvSpPr>
          <p:cNvPr id="346" name="Shape 346"/>
          <p:cNvSpPr/>
          <p:nvPr/>
        </p:nvSpPr>
        <p:spPr>
          <a:xfrm>
            <a:off x="723525" y="1132375"/>
            <a:ext cx="6167400" cy="3387300"/>
          </a:xfrm>
          <a:prstGeom prst="rect">
            <a:avLst/>
          </a:prstGeom>
          <a:noFill/>
          <a:ln cap="flat" cmpd="sng" w="9525">
            <a:solidFill>
              <a:srgbClr val="57564F"/>
            </a:solidFill>
            <a:prstDash val="dash"/>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Kubernetes Cluster</a:t>
            </a:r>
          </a:p>
        </p:txBody>
      </p:sp>
      <p:sp>
        <p:nvSpPr>
          <p:cNvPr id="347" name="Shape 347"/>
          <p:cNvSpPr/>
          <p:nvPr/>
        </p:nvSpPr>
        <p:spPr>
          <a:xfrm>
            <a:off x="1077050" y="1605642"/>
            <a:ext cx="2940300" cy="24366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348" name="Shape 348"/>
          <p:cNvSpPr/>
          <p:nvPr/>
        </p:nvSpPr>
        <p:spPr>
          <a:xfrm>
            <a:off x="1023594" y="1668073"/>
            <a:ext cx="2940300" cy="24366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349" name="Shape 349"/>
          <p:cNvSpPr txBox="1"/>
          <p:nvPr>
            <p:ph type="title"/>
          </p:nvPr>
        </p:nvSpPr>
        <p:spPr>
          <a:xfrm>
            <a:off x="233362" y="128588"/>
            <a:ext cx="7564500" cy="625500"/>
          </a:xfrm>
          <a:prstGeom prst="rect">
            <a:avLst/>
          </a:prstGeom>
          <a:noFill/>
          <a:ln>
            <a:noFill/>
          </a:ln>
        </p:spPr>
        <p:txBody>
          <a:bodyPr anchorCtr="0" anchor="ctr" bIns="0" lIns="0" rIns="0" tIns="0">
            <a:noAutofit/>
          </a:bodyPr>
          <a:lstStyle/>
          <a:p>
            <a:pPr indent="0" lvl="0" marL="0" marR="0" rtl="0" algn="l">
              <a:lnSpc>
                <a:spcPct val="90000"/>
              </a:lnSpc>
              <a:spcBef>
                <a:spcPts val="0"/>
              </a:spcBef>
              <a:spcAft>
                <a:spcPts val="0"/>
              </a:spcAft>
              <a:buSzPct val="25000"/>
              <a:buNone/>
            </a:pPr>
            <a:r>
              <a:rPr lang="en-US"/>
              <a:t>Integration: Logs</a:t>
            </a:r>
          </a:p>
        </p:txBody>
      </p:sp>
      <p:sp>
        <p:nvSpPr>
          <p:cNvPr id="350" name="Shape 350"/>
          <p:cNvSpPr/>
          <p:nvPr/>
        </p:nvSpPr>
        <p:spPr>
          <a:xfrm>
            <a:off x="970138" y="1729801"/>
            <a:ext cx="2940299" cy="2436599"/>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Node 1</a:t>
            </a:r>
          </a:p>
        </p:txBody>
      </p:sp>
      <p:pic>
        <p:nvPicPr>
          <p:cNvPr id="351" name="Shape 351"/>
          <p:cNvPicPr preferRelativeResize="0"/>
          <p:nvPr/>
        </p:nvPicPr>
        <p:blipFill rotWithShape="1">
          <a:blip r:embed="rId3">
            <a:alphaModFix/>
          </a:blip>
          <a:srcRect b="0" l="0" r="0" t="0"/>
          <a:stretch/>
        </p:blipFill>
        <p:spPr>
          <a:xfrm>
            <a:off x="3514771" y="1750925"/>
            <a:ext cx="334800" cy="494100"/>
          </a:xfrm>
          <a:prstGeom prst="rect">
            <a:avLst/>
          </a:prstGeom>
          <a:noFill/>
          <a:ln>
            <a:noFill/>
          </a:ln>
        </p:spPr>
      </p:pic>
      <p:sp>
        <p:nvSpPr>
          <p:cNvPr id="352" name="Shape 352"/>
          <p:cNvSpPr/>
          <p:nvPr/>
        </p:nvSpPr>
        <p:spPr>
          <a:xfrm>
            <a:off x="1092464" y="3114018"/>
            <a:ext cx="1476299" cy="3372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Container</a:t>
            </a:r>
            <a:r>
              <a:rPr lang="en-US" sz="1100"/>
              <a:t> </a:t>
            </a:r>
            <a:r>
              <a:rPr b="0" i="0" lang="en-US" sz="1100" u="none" cap="none" strike="noStrike">
                <a:solidFill>
                  <a:srgbClr val="000000"/>
                </a:solidFill>
                <a:latin typeface="Arial"/>
                <a:ea typeface="Arial"/>
                <a:cs typeface="Arial"/>
                <a:sym typeface="Arial"/>
              </a:rPr>
              <a:t>Runtime</a:t>
            </a:r>
          </a:p>
        </p:txBody>
      </p:sp>
      <p:sp>
        <p:nvSpPr>
          <p:cNvPr id="353" name="Shape 353"/>
          <p:cNvSpPr/>
          <p:nvPr/>
        </p:nvSpPr>
        <p:spPr>
          <a:xfrm>
            <a:off x="1098265" y="2246259"/>
            <a:ext cx="465300"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C1</a:t>
            </a:r>
          </a:p>
        </p:txBody>
      </p:sp>
      <p:pic>
        <p:nvPicPr>
          <p:cNvPr id="354" name="Shape 354"/>
          <p:cNvPicPr preferRelativeResize="0"/>
          <p:nvPr/>
        </p:nvPicPr>
        <p:blipFill rotWithShape="1">
          <a:blip r:embed="rId4">
            <a:alphaModFix/>
          </a:blip>
          <a:srcRect b="0" l="0" r="0" t="0"/>
          <a:stretch/>
        </p:blipFill>
        <p:spPr>
          <a:xfrm>
            <a:off x="2108330" y="1165381"/>
            <a:ext cx="237000" cy="272700"/>
          </a:xfrm>
          <a:prstGeom prst="rect">
            <a:avLst/>
          </a:prstGeom>
          <a:noFill/>
          <a:ln>
            <a:noFill/>
          </a:ln>
        </p:spPr>
      </p:pic>
      <p:sp>
        <p:nvSpPr>
          <p:cNvPr id="355" name="Shape 355"/>
          <p:cNvSpPr/>
          <p:nvPr/>
        </p:nvSpPr>
        <p:spPr>
          <a:xfrm>
            <a:off x="1603298" y="2246259"/>
            <a:ext cx="465299"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C2</a:t>
            </a:r>
          </a:p>
        </p:txBody>
      </p:sp>
      <p:sp>
        <p:nvSpPr>
          <p:cNvPr id="356" name="Shape 356"/>
          <p:cNvSpPr/>
          <p:nvPr/>
        </p:nvSpPr>
        <p:spPr>
          <a:xfrm>
            <a:off x="2108330" y="2246259"/>
            <a:ext cx="465300"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C3</a:t>
            </a:r>
          </a:p>
        </p:txBody>
      </p:sp>
      <p:pic>
        <p:nvPicPr>
          <p:cNvPr id="357" name="Shape 357"/>
          <p:cNvPicPr preferRelativeResize="0"/>
          <p:nvPr/>
        </p:nvPicPr>
        <p:blipFill rotWithShape="1">
          <a:blip r:embed="rId5">
            <a:alphaModFix/>
          </a:blip>
          <a:srcRect b="0" l="0" r="0" t="0"/>
          <a:stretch/>
        </p:blipFill>
        <p:spPr>
          <a:xfrm flipH="1">
            <a:off x="2144980" y="2526124"/>
            <a:ext cx="392100" cy="426600"/>
          </a:xfrm>
          <a:prstGeom prst="rect">
            <a:avLst/>
          </a:prstGeom>
          <a:noFill/>
          <a:ln>
            <a:noFill/>
          </a:ln>
        </p:spPr>
      </p:pic>
      <p:pic>
        <p:nvPicPr>
          <p:cNvPr id="358" name="Shape 358"/>
          <p:cNvPicPr preferRelativeResize="0"/>
          <p:nvPr/>
        </p:nvPicPr>
        <p:blipFill rotWithShape="1">
          <a:blip r:embed="rId6">
            <a:alphaModFix/>
          </a:blip>
          <a:srcRect b="0" l="0" r="0" t="0"/>
          <a:stretch/>
        </p:blipFill>
        <p:spPr>
          <a:xfrm flipH="1">
            <a:off x="1644650" y="2526124"/>
            <a:ext cx="392100" cy="426600"/>
          </a:xfrm>
          <a:prstGeom prst="rect">
            <a:avLst/>
          </a:prstGeom>
          <a:noFill/>
          <a:ln>
            <a:noFill/>
          </a:ln>
        </p:spPr>
      </p:pic>
      <p:pic>
        <p:nvPicPr>
          <p:cNvPr id="359" name="Shape 359"/>
          <p:cNvPicPr preferRelativeResize="0"/>
          <p:nvPr/>
        </p:nvPicPr>
        <p:blipFill rotWithShape="1">
          <a:blip r:embed="rId7">
            <a:alphaModFix/>
          </a:blip>
          <a:srcRect b="0" l="0" r="0" t="0"/>
          <a:stretch/>
        </p:blipFill>
        <p:spPr>
          <a:xfrm flipH="1">
            <a:off x="1122167" y="2526124"/>
            <a:ext cx="392100" cy="426600"/>
          </a:xfrm>
          <a:prstGeom prst="rect">
            <a:avLst/>
          </a:prstGeom>
          <a:noFill/>
          <a:ln>
            <a:noFill/>
          </a:ln>
        </p:spPr>
      </p:pic>
      <p:sp>
        <p:nvSpPr>
          <p:cNvPr id="360" name="Shape 360"/>
          <p:cNvSpPr/>
          <p:nvPr/>
        </p:nvSpPr>
        <p:spPr>
          <a:xfrm>
            <a:off x="2636073" y="2246259"/>
            <a:ext cx="151800" cy="791100"/>
          </a:xfrm>
          <a:prstGeom prst="rightBrace">
            <a:avLst>
              <a:gd fmla="val 8333" name="adj1"/>
              <a:gd fmla="val 50000" name="adj2"/>
            </a:avLst>
          </a:prstGeom>
          <a:noFill/>
          <a:ln cap="flat" cmpd="sng" w="9525">
            <a:solidFill>
              <a:srgbClr val="57564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361" name="Shape 361"/>
          <p:cNvSpPr txBox="1"/>
          <p:nvPr/>
        </p:nvSpPr>
        <p:spPr>
          <a:xfrm>
            <a:off x="2749546" y="2431728"/>
            <a:ext cx="978300" cy="4119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700">
                <a:solidFill>
                  <a:srgbClr val="000000"/>
                </a:solidFill>
                <a:latin typeface="Arial"/>
                <a:ea typeface="Arial"/>
                <a:cs typeface="Arial"/>
                <a:sym typeface="Arial"/>
              </a:rPr>
              <a:t>Containerized</a:t>
            </a:r>
          </a:p>
          <a:p>
            <a:pPr indent="0" lvl="0" marL="0" marR="0" rtl="0" algn="l">
              <a:spcBef>
                <a:spcPts val="0"/>
              </a:spcBef>
              <a:spcAft>
                <a:spcPts val="0"/>
              </a:spcAft>
              <a:buSzPct val="25000"/>
              <a:buNone/>
            </a:pPr>
            <a:r>
              <a:rPr lang="en-US" sz="700">
                <a:solidFill>
                  <a:srgbClr val="000000"/>
                </a:solidFill>
                <a:latin typeface="Arial"/>
                <a:ea typeface="Arial"/>
                <a:cs typeface="Arial"/>
                <a:sym typeface="Arial"/>
              </a:rPr>
              <a:t>Workload</a:t>
            </a:r>
          </a:p>
        </p:txBody>
      </p:sp>
      <p:sp>
        <p:nvSpPr>
          <p:cNvPr id="362" name="Shape 362"/>
          <p:cNvSpPr txBox="1"/>
          <p:nvPr>
            <p:ph idx="12" type="sldNum"/>
          </p:nvPr>
        </p:nvSpPr>
        <p:spPr>
          <a:xfrm>
            <a:off x="4300537" y="4938712"/>
            <a:ext cx="539700" cy="201600"/>
          </a:xfrm>
          <a:prstGeom prst="rect">
            <a:avLst/>
          </a:prstGeom>
          <a:noFill/>
          <a:ln>
            <a:noFill/>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363" name="Shape 363"/>
          <p:cNvSpPr/>
          <p:nvPr/>
        </p:nvSpPr>
        <p:spPr>
          <a:xfrm>
            <a:off x="1326566" y="3649392"/>
            <a:ext cx="1008111" cy="432048"/>
          </a:xfrm>
          <a:prstGeom prst="flowChartMagneticDisk">
            <a:avLst/>
          </a:prstGeom>
          <a:solidFill>
            <a:schemeClr val="lt1"/>
          </a:solidFill>
          <a:ln cap="flat" cmpd="sng" w="9525">
            <a:solidFill>
              <a:srgbClr val="57564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Log files</a:t>
            </a:r>
          </a:p>
        </p:txBody>
      </p:sp>
      <p:sp>
        <p:nvSpPr>
          <p:cNvPr id="364" name="Shape 364"/>
          <p:cNvSpPr/>
          <p:nvPr/>
        </p:nvSpPr>
        <p:spPr>
          <a:xfrm>
            <a:off x="2824850" y="3516950"/>
            <a:ext cx="945000" cy="429300"/>
          </a:xfrm>
          <a:prstGeom prst="rect">
            <a:avLst/>
          </a:prstGeom>
          <a:solidFill>
            <a:srgbClr val="FCE4E3"/>
          </a:solidFill>
          <a:ln cap="flat" cmpd="sng" w="9525">
            <a:solidFill>
              <a:srgbClr val="B22B3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SzPct val="25000"/>
              <a:buNone/>
            </a:pPr>
            <a:r>
              <a:rPr lang="en-US" sz="1100"/>
              <a:t>Monasca</a:t>
            </a:r>
          </a:p>
          <a:p>
            <a:pPr indent="0" lvl="0" marL="0" marR="0" rtl="0" algn="l">
              <a:spcBef>
                <a:spcPts val="0"/>
              </a:spcBef>
              <a:spcAft>
                <a:spcPts val="0"/>
              </a:spcAft>
              <a:buSzPct val="25000"/>
              <a:buNone/>
            </a:pPr>
            <a:r>
              <a:rPr lang="en-US" sz="1100"/>
              <a:t>log agent</a:t>
            </a:r>
          </a:p>
        </p:txBody>
      </p:sp>
      <p:cxnSp>
        <p:nvCxnSpPr>
          <p:cNvPr id="365" name="Shape 365"/>
          <p:cNvCxnSpPr>
            <a:stCxn id="364" idx="1"/>
            <a:endCxn id="363" idx="4"/>
          </p:cNvCxnSpPr>
          <p:nvPr/>
        </p:nvCxnSpPr>
        <p:spPr>
          <a:xfrm flipH="1">
            <a:off x="2334650" y="3731600"/>
            <a:ext cx="490200" cy="133800"/>
          </a:xfrm>
          <a:prstGeom prst="straightConnector1">
            <a:avLst/>
          </a:prstGeom>
          <a:gradFill>
            <a:gsLst>
              <a:gs pos="0">
                <a:srgbClr val="FFFFFF"/>
              </a:gs>
              <a:gs pos="100000">
                <a:srgbClr val="CACAC7"/>
              </a:gs>
            </a:gsLst>
            <a:lin ang="5400012" scaled="0"/>
          </a:gradFill>
          <a:ln cap="flat" cmpd="sng" w="19050">
            <a:solidFill>
              <a:srgbClr val="57564F"/>
            </a:solidFill>
            <a:prstDash val="solid"/>
            <a:round/>
            <a:headEnd len="med" w="med" type="none"/>
            <a:tailEnd len="lg" w="lg" type="triangle"/>
          </a:ln>
        </p:spPr>
      </p:cxnSp>
      <p:cxnSp>
        <p:nvCxnSpPr>
          <p:cNvPr id="366" name="Shape 366"/>
          <p:cNvCxnSpPr>
            <a:stCxn id="352" idx="2"/>
            <a:endCxn id="363" idx="1"/>
          </p:cNvCxnSpPr>
          <p:nvPr/>
        </p:nvCxnSpPr>
        <p:spPr>
          <a:xfrm>
            <a:off x="1830614" y="3451218"/>
            <a:ext cx="0" cy="198300"/>
          </a:xfrm>
          <a:prstGeom prst="straightConnector1">
            <a:avLst/>
          </a:prstGeom>
          <a:gradFill>
            <a:gsLst>
              <a:gs pos="0">
                <a:srgbClr val="FFFFFF"/>
              </a:gs>
              <a:gs pos="100000">
                <a:srgbClr val="CACAC7"/>
              </a:gs>
            </a:gsLst>
            <a:lin ang="5400012" scaled="0"/>
          </a:gradFill>
          <a:ln cap="flat" cmpd="sng" w="19050">
            <a:solidFill>
              <a:srgbClr val="57564F"/>
            </a:solidFill>
            <a:prstDash val="solid"/>
            <a:round/>
            <a:headEnd len="med" w="med" type="none"/>
            <a:tailEnd len="lg" w="lg" type="triangle"/>
          </a:ln>
        </p:spPr>
      </p:cxnSp>
      <p:cxnSp>
        <p:nvCxnSpPr>
          <p:cNvPr id="367" name="Shape 367"/>
          <p:cNvCxnSpPr>
            <a:endCxn id="364" idx="3"/>
          </p:cNvCxnSpPr>
          <p:nvPr/>
        </p:nvCxnSpPr>
        <p:spPr>
          <a:xfrm rot="10800000">
            <a:off x="3769850" y="3731600"/>
            <a:ext cx="3549000" cy="2100"/>
          </a:xfrm>
          <a:prstGeom prst="bentConnector3">
            <a:avLst>
              <a:gd fmla="val 50000" name="adj1"/>
            </a:avLst>
          </a:prstGeom>
          <a:gradFill>
            <a:gsLst>
              <a:gs pos="0">
                <a:srgbClr val="FFFFFF"/>
              </a:gs>
              <a:gs pos="100000">
                <a:srgbClr val="CACAC7"/>
              </a:gs>
            </a:gsLst>
            <a:lin ang="5400012" scaled="0"/>
          </a:gradFill>
          <a:ln cap="flat" cmpd="sng" w="19050">
            <a:solidFill>
              <a:srgbClr val="57564F"/>
            </a:solidFill>
            <a:prstDash val="solid"/>
            <a:round/>
            <a:headEnd len="lg" w="lg" type="triangle"/>
            <a:tailEnd len="med" w="med" type="none"/>
          </a:ln>
        </p:spPr>
      </p:cxnSp>
      <p:cxnSp>
        <p:nvCxnSpPr>
          <p:cNvPr id="368" name="Shape 368"/>
          <p:cNvCxnSpPr/>
          <p:nvPr/>
        </p:nvCxnSpPr>
        <p:spPr>
          <a:xfrm flipH="1">
            <a:off x="3986550" y="3498675"/>
            <a:ext cx="3326400" cy="600"/>
          </a:xfrm>
          <a:prstGeom prst="bentConnector3">
            <a:avLst>
              <a:gd fmla="val 50000" name="adj1"/>
            </a:avLst>
          </a:prstGeom>
          <a:gradFill>
            <a:gsLst>
              <a:gs pos="0">
                <a:srgbClr val="FFFFFF"/>
              </a:gs>
              <a:gs pos="100000">
                <a:srgbClr val="CACAC7"/>
              </a:gs>
            </a:gsLst>
            <a:lin ang="5400012" scaled="0"/>
          </a:gradFill>
          <a:ln cap="flat" cmpd="sng" w="19050">
            <a:solidFill>
              <a:srgbClr val="57564F"/>
            </a:solidFill>
            <a:prstDash val="solid"/>
            <a:round/>
            <a:headEnd len="lg" w="lg" type="triangle"/>
            <a:tailEnd len="med" w="med" type="none"/>
          </a:ln>
        </p:spPr>
      </p:cxnSp>
      <p:cxnSp>
        <p:nvCxnSpPr>
          <p:cNvPr id="369" name="Shape 369"/>
          <p:cNvCxnSpPr/>
          <p:nvPr/>
        </p:nvCxnSpPr>
        <p:spPr>
          <a:xfrm flipH="1">
            <a:off x="3910575" y="3614700"/>
            <a:ext cx="3396600" cy="600"/>
          </a:xfrm>
          <a:prstGeom prst="bentConnector3">
            <a:avLst>
              <a:gd fmla="val 50000" name="adj1"/>
            </a:avLst>
          </a:prstGeom>
          <a:gradFill>
            <a:gsLst>
              <a:gs pos="0">
                <a:srgbClr val="FFFFFF"/>
              </a:gs>
              <a:gs pos="100000">
                <a:srgbClr val="CACAC7"/>
              </a:gs>
            </a:gsLst>
            <a:lin ang="5400012" scaled="0"/>
          </a:gradFill>
          <a:ln cap="flat" cmpd="sng" w="19050">
            <a:solidFill>
              <a:srgbClr val="57564F"/>
            </a:solidFill>
            <a:prstDash val="solid"/>
            <a:round/>
            <a:headEnd len="lg" w="lg" type="triangle"/>
            <a:tailEnd len="med" w="med" type="none"/>
          </a:ln>
        </p:spPr>
      </p:cxnSp>
      <p:sp>
        <p:nvSpPr>
          <p:cNvPr id="370" name="Shape 370"/>
          <p:cNvSpPr txBox="1"/>
          <p:nvPr/>
        </p:nvSpPr>
        <p:spPr>
          <a:xfrm>
            <a:off x="2881075" y="3881225"/>
            <a:ext cx="883500" cy="304200"/>
          </a:xfrm>
          <a:prstGeom prst="rect">
            <a:avLst/>
          </a:prstGeom>
          <a:noFill/>
          <a:ln>
            <a:noFill/>
          </a:ln>
        </p:spPr>
        <p:txBody>
          <a:bodyPr anchorCtr="0" anchor="t" bIns="91425" lIns="91425" rIns="91425" tIns="91425">
            <a:noAutofit/>
          </a:bodyPr>
          <a:lstStyle/>
          <a:p>
            <a:pPr lvl="0" rtl="0">
              <a:spcBef>
                <a:spcPts val="0"/>
              </a:spcBef>
              <a:buNone/>
            </a:pPr>
            <a:r>
              <a:rPr lang="en-US" sz="700"/>
              <a:t>K8S daemon set</a:t>
            </a:r>
          </a:p>
        </p:txBody>
      </p:sp>
      <p:sp>
        <p:nvSpPr>
          <p:cNvPr id="371" name="Shape 371"/>
          <p:cNvSpPr txBox="1"/>
          <p:nvPr/>
        </p:nvSpPr>
        <p:spPr>
          <a:xfrm>
            <a:off x="4778030" y="3225400"/>
            <a:ext cx="883500" cy="2727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700">
                <a:solidFill>
                  <a:srgbClr val="000000"/>
                </a:solidFill>
                <a:latin typeface="Arial"/>
                <a:ea typeface="Arial"/>
                <a:cs typeface="Arial"/>
                <a:sym typeface="Arial"/>
              </a:rPr>
              <a:t>Forward </a:t>
            </a:r>
            <a:r>
              <a:rPr lang="en-US" sz="700"/>
              <a:t>logs</a:t>
            </a:r>
          </a:p>
        </p:txBody>
      </p:sp>
      <p:sp>
        <p:nvSpPr>
          <p:cNvPr id="372" name="Shape 372"/>
          <p:cNvSpPr/>
          <p:nvPr/>
        </p:nvSpPr>
        <p:spPr>
          <a:xfrm>
            <a:off x="2824700" y="3119012"/>
            <a:ext cx="945000" cy="337200"/>
          </a:xfrm>
          <a:prstGeom prst="rect">
            <a:avLst/>
          </a:prstGeom>
          <a:solidFill>
            <a:srgbClr val="D2E8FA">
              <a:alpha val="58459"/>
            </a:srgbClr>
          </a:solidFill>
          <a:ln cap="flat" cmpd="sng" w="9525">
            <a:solidFill>
              <a:srgbClr val="B7B7B7"/>
            </a:solidFill>
            <a:prstDash val="solid"/>
            <a:round/>
            <a:headEnd len="med" w="med" type="none"/>
            <a:tailEnd len="med" w="med" type="none"/>
          </a:ln>
        </p:spPr>
        <p:txBody>
          <a:bodyPr anchorCtr="0" anchor="b" bIns="91425" lIns="91425" rIns="91425" tIns="91425">
            <a:noAutofit/>
          </a:bodyPr>
          <a:lstStyle/>
          <a:p>
            <a:pPr lvl="0" rtl="0">
              <a:spcBef>
                <a:spcPts val="0"/>
              </a:spcBef>
              <a:buNone/>
            </a:pPr>
            <a:r>
              <a:rPr lang="en-US" sz="1100">
                <a:solidFill>
                  <a:srgbClr val="999999"/>
                </a:solidFill>
              </a:rPr>
              <a:t>kubelet</a:t>
            </a:r>
          </a:p>
        </p:txBody>
      </p:sp>
      <p:sp>
        <p:nvSpPr>
          <p:cNvPr id="373" name="Shape 373"/>
          <p:cNvSpPr/>
          <p:nvPr/>
        </p:nvSpPr>
        <p:spPr>
          <a:xfrm>
            <a:off x="4746818" y="2404300"/>
            <a:ext cx="897900" cy="337200"/>
          </a:xfrm>
          <a:prstGeom prst="rect">
            <a:avLst/>
          </a:prstGeom>
          <a:solidFill>
            <a:srgbClr val="D2E8FA">
              <a:alpha val="58459"/>
            </a:srgbClr>
          </a:solidFill>
          <a:ln cap="flat" cmpd="sng" w="9525">
            <a:solidFill>
              <a:srgbClr val="B7B7B7"/>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lang="en-US" sz="900">
                <a:solidFill>
                  <a:srgbClr val="999999"/>
                </a:solidFill>
              </a:rPr>
              <a:t>API Server</a:t>
            </a:r>
          </a:p>
        </p:txBody>
      </p:sp>
      <p:cxnSp>
        <p:nvCxnSpPr>
          <p:cNvPr id="374" name="Shape 374"/>
          <p:cNvCxnSpPr>
            <a:stCxn id="373" idx="2"/>
            <a:endCxn id="372" idx="3"/>
          </p:cNvCxnSpPr>
          <p:nvPr/>
        </p:nvCxnSpPr>
        <p:spPr>
          <a:xfrm flipH="1">
            <a:off x="3769568" y="2741500"/>
            <a:ext cx="1426200" cy="546000"/>
          </a:xfrm>
          <a:prstGeom prst="straightConnector1">
            <a:avLst/>
          </a:prstGeom>
          <a:noFill/>
          <a:ln cap="flat" cmpd="sng" w="9525">
            <a:solidFill>
              <a:srgbClr val="999999"/>
            </a:solidFill>
            <a:prstDash val="solid"/>
            <a:round/>
            <a:headEnd len="lg" w="lg" type="none"/>
            <a:tailEnd len="lg" w="lg" type="triangle"/>
          </a:ln>
        </p:spPr>
      </p:cxnSp>
      <p:cxnSp>
        <p:nvCxnSpPr>
          <p:cNvPr id="375" name="Shape 375"/>
          <p:cNvCxnSpPr>
            <a:stCxn id="372" idx="1"/>
            <a:endCxn id="363" idx="4"/>
          </p:cNvCxnSpPr>
          <p:nvPr/>
        </p:nvCxnSpPr>
        <p:spPr>
          <a:xfrm flipH="1">
            <a:off x="2334800" y="3287612"/>
            <a:ext cx="489900" cy="577800"/>
          </a:xfrm>
          <a:prstGeom prst="straightConnector1">
            <a:avLst/>
          </a:prstGeom>
          <a:noFill/>
          <a:ln cap="flat" cmpd="sng" w="9525">
            <a:solidFill>
              <a:srgbClr val="999999"/>
            </a:solidFill>
            <a:prstDash val="solid"/>
            <a:round/>
            <a:headEnd len="lg" w="lg" type="none"/>
            <a:tailEnd len="lg" w="lg" type="triangle"/>
          </a:ln>
        </p:spPr>
      </p:cxnSp>
      <p:sp>
        <p:nvSpPr>
          <p:cNvPr id="376" name="Shape 376"/>
          <p:cNvSpPr/>
          <p:nvPr/>
        </p:nvSpPr>
        <p:spPr>
          <a:xfrm>
            <a:off x="7306800" y="1146800"/>
            <a:ext cx="1078200" cy="33543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nSpc>
                <a:spcPct val="100000"/>
              </a:lnSpc>
              <a:spcBef>
                <a:spcPts val="0"/>
              </a:spcBef>
              <a:spcAft>
                <a:spcPts val="0"/>
              </a:spcAft>
              <a:buClr>
                <a:srgbClr val="000000"/>
              </a:buClr>
              <a:buSzPct val="25000"/>
              <a:buFont typeface="Arial"/>
              <a:buNone/>
            </a:pPr>
            <a:r>
              <a:rPr lang="en-US" sz="1100">
                <a:solidFill>
                  <a:srgbClr val="000000"/>
                </a:solidFill>
                <a:latin typeface="Arial"/>
                <a:ea typeface="Arial"/>
                <a:cs typeface="Arial"/>
                <a:sym typeface="Arial"/>
              </a:rPr>
              <a:t>Monasca</a:t>
            </a:r>
          </a:p>
        </p:txBody>
      </p:sp>
      <p:pic>
        <p:nvPicPr>
          <p:cNvPr descr="openstack-logo.png" id="377" name="Shape 377"/>
          <p:cNvPicPr preferRelativeResize="0"/>
          <p:nvPr/>
        </p:nvPicPr>
        <p:blipFill>
          <a:blip r:embed="rId8">
            <a:alphaModFix/>
          </a:blip>
          <a:stretch>
            <a:fillRect/>
          </a:stretch>
        </p:blipFill>
        <p:spPr>
          <a:xfrm>
            <a:off x="8043050" y="1156945"/>
            <a:ext cx="237000" cy="252404"/>
          </a:xfrm>
          <a:prstGeom prst="rect">
            <a:avLst/>
          </a:prstGeom>
          <a:noFill/>
          <a:ln>
            <a:noFill/>
          </a:ln>
        </p:spPr>
      </p:pic>
      <p:pic>
        <p:nvPicPr>
          <p:cNvPr descr="elasticsearch.png" id="378" name="Shape 378"/>
          <p:cNvPicPr preferRelativeResize="0"/>
          <p:nvPr/>
        </p:nvPicPr>
        <p:blipFill>
          <a:blip r:embed="rId9">
            <a:alphaModFix amt="40000"/>
          </a:blip>
          <a:stretch>
            <a:fillRect/>
          </a:stretch>
        </p:blipFill>
        <p:spPr>
          <a:xfrm>
            <a:off x="7464900" y="3233987"/>
            <a:ext cx="762000" cy="762000"/>
          </a:xfrm>
          <a:prstGeom prst="rect">
            <a:avLst/>
          </a:prstGeom>
          <a:noFill/>
          <a:ln>
            <a:noFill/>
          </a:ln>
        </p:spPr>
      </p:pic>
      <p:sp>
        <p:nvSpPr>
          <p:cNvPr id="379" name="Shape 379"/>
          <p:cNvSpPr/>
          <p:nvPr/>
        </p:nvSpPr>
        <p:spPr>
          <a:xfrm>
            <a:off x="4746818" y="1583213"/>
            <a:ext cx="897900" cy="337199"/>
          </a:xfrm>
          <a:prstGeom prst="rect">
            <a:avLst/>
          </a:prstGeom>
          <a:solidFill>
            <a:srgbClr val="D2E8FA">
              <a:alpha val="58459"/>
            </a:srgbClr>
          </a:solidFill>
          <a:ln cap="flat" cmpd="sng" w="9525">
            <a:solidFill>
              <a:srgbClr val="B7B7B7"/>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lang="en-US" sz="900">
                <a:solidFill>
                  <a:srgbClr val="999999"/>
                </a:solidFill>
              </a:rPr>
              <a:t>Dashboard</a:t>
            </a:r>
          </a:p>
        </p:txBody>
      </p:sp>
      <p:cxnSp>
        <p:nvCxnSpPr>
          <p:cNvPr id="380" name="Shape 380"/>
          <p:cNvCxnSpPr>
            <a:stCxn id="379" idx="2"/>
            <a:endCxn id="373" idx="0"/>
          </p:cNvCxnSpPr>
          <p:nvPr/>
        </p:nvCxnSpPr>
        <p:spPr>
          <a:xfrm>
            <a:off x="5195768" y="1920413"/>
            <a:ext cx="0" cy="483900"/>
          </a:xfrm>
          <a:prstGeom prst="straightConnector1">
            <a:avLst/>
          </a:prstGeom>
          <a:noFill/>
          <a:ln cap="flat" cmpd="sng" w="9525">
            <a:solidFill>
              <a:srgbClr val="999999"/>
            </a:solidFill>
            <a:prstDash val="solid"/>
            <a:round/>
            <a:headEnd len="lg" w="lg" type="none"/>
            <a:tailEnd len="lg" w="lg"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x="0" y="0"/>
          <a:ext cx="0" cy="0"/>
          <a:chOff x="0" y="0"/>
          <a:chExt cx="0" cy="0"/>
        </a:xfrm>
      </p:grpSpPr>
      <p:sp>
        <p:nvSpPr>
          <p:cNvPr id="386" name="Shape 386"/>
          <p:cNvSpPr txBox="1"/>
          <p:nvPr>
            <p:ph type="ctrTitle"/>
          </p:nvPr>
        </p:nvSpPr>
        <p:spPr>
          <a:xfrm>
            <a:off x="1837575" y="1251908"/>
            <a:ext cx="5445900" cy="2641499"/>
          </a:xfrm>
          <a:prstGeom prst="rect">
            <a:avLst/>
          </a:prstGeom>
        </p:spPr>
        <p:txBody>
          <a:bodyPr anchorCtr="0" anchor="ctr" bIns="91425" lIns="91425" rIns="91425" tIns="91425">
            <a:noAutofit/>
          </a:bodyPr>
          <a:lstStyle/>
          <a:p>
            <a:pPr lvl="0" rtl="0">
              <a:spcBef>
                <a:spcPts val="0"/>
              </a:spcBef>
              <a:buNone/>
            </a:pPr>
            <a:r>
              <a:rPr lang="en-US"/>
              <a:t>Setup</a:t>
            </a:r>
          </a:p>
        </p:txBody>
      </p:sp>
      <p:sp>
        <p:nvSpPr>
          <p:cNvPr id="387" name="Shape 387"/>
          <p:cNvSpPr txBox="1"/>
          <p:nvPr>
            <p:ph idx="4294967295" type="sldNum"/>
          </p:nvPr>
        </p:nvSpPr>
        <p:spPr>
          <a:xfrm>
            <a:off x="8781002" y="4878373"/>
            <a:ext cx="363000" cy="266700"/>
          </a:xfrm>
          <a:prstGeom prst="rect">
            <a:avLst/>
          </a:prstGeom>
        </p:spPr>
        <p:txBody>
          <a:bodyPr anchorCtr="0" anchor="ctr" bIns="0" lIns="0" rIns="0" tIns="0">
            <a:noAutofit/>
          </a:bodyPr>
          <a:lstStyle/>
          <a:p>
            <a:pPr lvl="0" rtl="0">
              <a:spcBef>
                <a:spcPts val="0"/>
              </a:spcBef>
              <a:buNone/>
            </a:pPr>
            <a:fld id="{00000000-1234-1234-1234-123412341234}" type="slidenum">
              <a:rPr lang="en-US"/>
              <a:t>‹#›</a:t>
            </a:fld>
          </a:p>
        </p:txBody>
      </p:sp>
      <p:pic>
        <p:nvPicPr>
          <p:cNvPr descr="wallpaper-hieroglyphic-egyptian-wall-meaning-wallpapers-egyptian-hieroglyphics-wallpaper-for-house-border-walls-murals-wallpapers-hd-free-uk-tumblr-home-80b6a01403f073da9069c26ead8a062f-large-868142.jpg" id="388" name="Shape 388"/>
          <p:cNvPicPr preferRelativeResize="0"/>
          <p:nvPr/>
        </p:nvPicPr>
        <p:blipFill>
          <a:blip r:embed="rId3">
            <a:alphaModFix/>
          </a:blip>
          <a:stretch>
            <a:fillRect/>
          </a:stretch>
        </p:blipFill>
        <p:spPr>
          <a:xfrm>
            <a:off x="0" y="-284975"/>
            <a:ext cx="9144000" cy="5715020"/>
          </a:xfrm>
          <a:prstGeom prst="rect">
            <a:avLst/>
          </a:prstGeom>
          <a:noFill/>
          <a:ln>
            <a:noFill/>
          </a:ln>
        </p:spPr>
      </p:pic>
      <p:sp>
        <p:nvSpPr>
          <p:cNvPr id="389" name="Shape 389"/>
          <p:cNvSpPr txBox="1"/>
          <p:nvPr>
            <p:ph type="ctrTitle"/>
          </p:nvPr>
        </p:nvSpPr>
        <p:spPr>
          <a:xfrm>
            <a:off x="1177875" y="1251787"/>
            <a:ext cx="6765300" cy="2641500"/>
          </a:xfrm>
          <a:prstGeom prst="rect">
            <a:avLst/>
          </a:prstGeom>
        </p:spPr>
        <p:txBody>
          <a:bodyPr anchorCtr="0" anchor="ctr" bIns="91425" lIns="91425" rIns="91425" tIns="91425">
            <a:noAutofit/>
          </a:bodyPr>
          <a:lstStyle/>
          <a:p>
            <a:pPr lvl="0" rtl="0">
              <a:spcBef>
                <a:spcPts val="0"/>
              </a:spcBef>
              <a:buNone/>
            </a:pPr>
            <a:r>
              <a:rPr lang="en-US"/>
              <a:t>Mapping Data to Monasca</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233362" y="128588"/>
            <a:ext cx="7564500" cy="625500"/>
          </a:xfrm>
          <a:prstGeom prst="rect">
            <a:avLst/>
          </a:prstGeom>
        </p:spPr>
        <p:txBody>
          <a:bodyPr anchorCtr="0" anchor="ctr" bIns="91425" lIns="91425" rIns="91425" tIns="91425">
            <a:noAutofit/>
          </a:bodyPr>
          <a:lstStyle/>
          <a:p>
            <a:pPr lvl="0" rtl="0">
              <a:spcBef>
                <a:spcPts val="0"/>
              </a:spcBef>
              <a:buNone/>
            </a:pPr>
            <a:r>
              <a:rPr lang="en-US"/>
              <a:t>Custom Visualizations</a:t>
            </a:r>
          </a:p>
        </p:txBody>
      </p:sp>
      <p:sp>
        <p:nvSpPr>
          <p:cNvPr id="396" name="Shape 396"/>
          <p:cNvSpPr txBox="1"/>
          <p:nvPr>
            <p:ph idx="12" type="sldNum"/>
          </p:nvPr>
        </p:nvSpPr>
        <p:spPr>
          <a:xfrm>
            <a:off x="4300537" y="4938712"/>
            <a:ext cx="539700" cy="201600"/>
          </a:xfrm>
          <a:prstGeom prst="rect">
            <a:avLst/>
          </a:prstGeom>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pic>
        <p:nvPicPr>
          <p:cNvPr id="397" name="Shape 397"/>
          <p:cNvPicPr preferRelativeResize="0"/>
          <p:nvPr/>
        </p:nvPicPr>
        <p:blipFill>
          <a:blip r:embed="rId3">
            <a:alphaModFix/>
          </a:blip>
          <a:stretch>
            <a:fillRect/>
          </a:stretch>
        </p:blipFill>
        <p:spPr>
          <a:xfrm>
            <a:off x="4554124" y="1206599"/>
            <a:ext cx="4428275" cy="3411325"/>
          </a:xfrm>
          <a:prstGeom prst="rect">
            <a:avLst/>
          </a:prstGeom>
          <a:noFill/>
          <a:ln>
            <a:noFill/>
          </a:ln>
        </p:spPr>
      </p:pic>
      <p:sp>
        <p:nvSpPr>
          <p:cNvPr id="398" name="Shape 398"/>
          <p:cNvSpPr txBox="1"/>
          <p:nvPr/>
        </p:nvSpPr>
        <p:spPr>
          <a:xfrm>
            <a:off x="4617200" y="881900"/>
            <a:ext cx="1706400" cy="441600"/>
          </a:xfrm>
          <a:prstGeom prst="rect">
            <a:avLst/>
          </a:prstGeom>
          <a:noFill/>
          <a:ln>
            <a:noFill/>
          </a:ln>
        </p:spPr>
        <p:txBody>
          <a:bodyPr anchorCtr="0" anchor="t" bIns="91425" lIns="91425" rIns="91425" tIns="91425">
            <a:noAutofit/>
          </a:bodyPr>
          <a:lstStyle/>
          <a:p>
            <a:pPr lvl="0" rtl="0">
              <a:spcBef>
                <a:spcPts val="0"/>
              </a:spcBef>
              <a:buNone/>
            </a:pPr>
            <a:r>
              <a:rPr lang="en-US"/>
              <a:t>Logs</a:t>
            </a:r>
          </a:p>
        </p:txBody>
      </p:sp>
      <p:sp>
        <p:nvSpPr>
          <p:cNvPr id="399" name="Shape 399"/>
          <p:cNvSpPr txBox="1"/>
          <p:nvPr/>
        </p:nvSpPr>
        <p:spPr>
          <a:xfrm>
            <a:off x="233375" y="881900"/>
            <a:ext cx="2126400" cy="441600"/>
          </a:xfrm>
          <a:prstGeom prst="rect">
            <a:avLst/>
          </a:prstGeom>
          <a:noFill/>
          <a:ln>
            <a:noFill/>
          </a:ln>
        </p:spPr>
        <p:txBody>
          <a:bodyPr anchorCtr="0" anchor="t" bIns="91425" lIns="91425" rIns="91425" tIns="91425">
            <a:noAutofit/>
          </a:bodyPr>
          <a:lstStyle/>
          <a:p>
            <a:pPr lvl="0" rtl="0">
              <a:spcBef>
                <a:spcPts val="0"/>
              </a:spcBef>
              <a:buNone/>
            </a:pPr>
            <a:r>
              <a:rPr lang="en-US"/>
              <a:t>Metrics</a:t>
            </a:r>
          </a:p>
        </p:txBody>
      </p:sp>
      <p:pic>
        <p:nvPicPr>
          <p:cNvPr descr="grafana.png" id="400" name="Shape 400"/>
          <p:cNvPicPr preferRelativeResize="0"/>
          <p:nvPr/>
        </p:nvPicPr>
        <p:blipFill>
          <a:blip r:embed="rId4">
            <a:alphaModFix/>
          </a:blip>
          <a:stretch>
            <a:fillRect/>
          </a:stretch>
        </p:blipFill>
        <p:spPr>
          <a:xfrm>
            <a:off x="233375" y="1872158"/>
            <a:ext cx="4117124" cy="20802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233362" y="128588"/>
            <a:ext cx="7564500" cy="625500"/>
          </a:xfrm>
          <a:prstGeom prst="rect">
            <a:avLst/>
          </a:prstGeom>
        </p:spPr>
        <p:txBody>
          <a:bodyPr anchorCtr="0" anchor="ctr" bIns="91425" lIns="91425" rIns="91425" tIns="91425">
            <a:noAutofit/>
          </a:bodyPr>
          <a:lstStyle/>
          <a:p>
            <a:pPr lvl="0">
              <a:spcBef>
                <a:spcPts val="0"/>
              </a:spcBef>
              <a:buNone/>
            </a:pPr>
            <a:r>
              <a:rPr lang="en-US"/>
              <a:t>Alerting Based on Metrics and Logs</a:t>
            </a:r>
          </a:p>
        </p:txBody>
      </p:sp>
      <p:sp>
        <p:nvSpPr>
          <p:cNvPr id="407" name="Shape 407"/>
          <p:cNvSpPr txBox="1"/>
          <p:nvPr>
            <p:ph idx="12" type="sldNum"/>
          </p:nvPr>
        </p:nvSpPr>
        <p:spPr>
          <a:xfrm>
            <a:off x="4300537" y="4938712"/>
            <a:ext cx="539700" cy="201600"/>
          </a:xfrm>
          <a:prstGeom prst="rect">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408" name="Shape 408"/>
          <p:cNvSpPr txBox="1"/>
          <p:nvPr/>
        </p:nvSpPr>
        <p:spPr>
          <a:xfrm>
            <a:off x="981750" y="1445350"/>
            <a:ext cx="5235900" cy="610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409" name="Shape 409"/>
          <p:cNvSpPr txBox="1"/>
          <p:nvPr>
            <p:ph idx="1" type="body"/>
          </p:nvPr>
        </p:nvSpPr>
        <p:spPr>
          <a:xfrm>
            <a:off x="233362" y="1081087"/>
            <a:ext cx="8645400" cy="3743400"/>
          </a:xfrm>
          <a:prstGeom prst="rect">
            <a:avLst/>
          </a:prstGeom>
        </p:spPr>
        <p:txBody>
          <a:bodyPr anchorCtr="0" anchor="t" bIns="91425" lIns="91425" rIns="91425" tIns="91425">
            <a:noAutofit/>
          </a:bodyPr>
          <a:lstStyle/>
          <a:p>
            <a:pPr indent="0" lvl="0" marL="0" rtl="0">
              <a:spcBef>
                <a:spcPts val="0"/>
              </a:spcBef>
              <a:buNone/>
            </a:pPr>
            <a:r>
              <a:rPr lang="en-US"/>
              <a:t>Examples:</a:t>
            </a:r>
          </a:p>
          <a:p>
            <a:pPr indent="-228600" lvl="0" marL="457200" rtl="0">
              <a:spcBef>
                <a:spcPts val="0"/>
              </a:spcBef>
            </a:pPr>
            <a:r>
              <a:rPr lang="en-US"/>
              <a:t>404 page not found</a:t>
            </a:r>
          </a:p>
          <a:p>
            <a:pPr indent="0" lvl="0" marL="457200" rtl="0">
              <a:spcBef>
                <a:spcPts val="0"/>
              </a:spcBef>
              <a:buNone/>
            </a:pPr>
            <a:r>
              <a:rPr lang="en-US" sz="1400">
                <a:latin typeface="Courier New"/>
                <a:ea typeface="Courier New"/>
                <a:cs typeface="Courier New"/>
                <a:sym typeface="Courier New"/>
              </a:rPr>
              <a:t>count(log.error {service=kubernetes, container_name=wordpress, code=404}, deterministic) &gt; 10</a:t>
            </a:r>
          </a:p>
          <a:p>
            <a:pPr indent="-228600" lvl="0" marL="457200" rtl="0">
              <a:spcBef>
                <a:spcPts val="0"/>
              </a:spcBef>
            </a:pPr>
            <a:r>
              <a:rPr lang="en-US"/>
              <a:t>No purchase in web-shop since 10 minutes</a:t>
            </a:r>
          </a:p>
          <a:p>
            <a:pPr indent="0" lvl="0" marL="457200" rtl="0">
              <a:spcBef>
                <a:spcPts val="0"/>
              </a:spcBef>
              <a:buNone/>
            </a:pPr>
            <a:r>
              <a:rPr lang="en-US" sz="1400">
                <a:latin typeface="Courier New"/>
                <a:ea typeface="Courier New"/>
                <a:cs typeface="Courier New"/>
                <a:sym typeface="Courier New"/>
              </a:rPr>
              <a:t>count(log.event {service=kubernetes, container_name=webshop, type=purchase}, deterministic, 600) = 0</a:t>
            </a:r>
          </a:p>
          <a:p>
            <a:pPr indent="-228600" lvl="0" marL="457200" rtl="0">
              <a:spcBef>
                <a:spcPts val="0"/>
              </a:spcBef>
            </a:pPr>
            <a:r>
              <a:rPr lang="en-US"/>
              <a:t>CPU usage high and log errors</a:t>
            </a:r>
          </a:p>
          <a:p>
            <a:pPr indent="0" lvl="0" marL="457200">
              <a:spcBef>
                <a:spcPts val="0"/>
              </a:spcBef>
              <a:buNone/>
            </a:pPr>
            <a:r>
              <a:rPr lang="en-US" sz="1400">
                <a:latin typeface="Courier New"/>
                <a:ea typeface="Courier New"/>
                <a:cs typeface="Courier New"/>
                <a:sym typeface="Courier New"/>
              </a:rPr>
              <a:t>avg(cpu.utilization_perc) &gt; 90 times 3 AND</a:t>
            </a:r>
            <a:br>
              <a:rPr lang="en-US" sz="1400">
                <a:latin typeface="Courier New"/>
                <a:ea typeface="Courier New"/>
                <a:cs typeface="Courier New"/>
                <a:sym typeface="Courier New"/>
              </a:rPr>
            </a:br>
            <a:r>
              <a:rPr lang="en-US" sz="1400">
                <a:latin typeface="Courier New"/>
                <a:ea typeface="Courier New"/>
                <a:cs typeface="Courier New"/>
                <a:sym typeface="Courier New"/>
              </a:rPr>
              <a:t>max(log.error, deterministic) &gt; 0</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x="0" y="0"/>
          <a:ext cx="0" cy="0"/>
          <a:chOff x="0" y="0"/>
          <a:chExt cx="0" cy="0"/>
        </a:xfrm>
      </p:grpSpPr>
      <p:sp>
        <p:nvSpPr>
          <p:cNvPr id="415" name="Shape 415"/>
          <p:cNvSpPr txBox="1"/>
          <p:nvPr>
            <p:ph type="title"/>
          </p:nvPr>
        </p:nvSpPr>
        <p:spPr>
          <a:xfrm>
            <a:off x="2886949" y="1872075"/>
            <a:ext cx="3366900" cy="625500"/>
          </a:xfrm>
          <a:prstGeom prst="rect">
            <a:avLst/>
          </a:prstGeom>
        </p:spPr>
        <p:txBody>
          <a:bodyPr anchorCtr="0" anchor="ctr" bIns="91425" lIns="91425" rIns="91425" tIns="91425">
            <a:noAutofit/>
          </a:bodyPr>
          <a:lstStyle/>
          <a:p>
            <a:pPr lvl="0" rtl="0">
              <a:spcBef>
                <a:spcPts val="0"/>
              </a:spcBef>
              <a:buNone/>
            </a:pPr>
            <a:r>
              <a:rPr b="1" lang="en-US" sz="4000"/>
              <a:t>Live Demo....</a:t>
            </a:r>
          </a:p>
        </p:txBody>
      </p:sp>
      <p:sp>
        <p:nvSpPr>
          <p:cNvPr id="416" name="Shape 416"/>
          <p:cNvSpPr txBox="1"/>
          <p:nvPr>
            <p:ph idx="12" type="sldNum"/>
          </p:nvPr>
        </p:nvSpPr>
        <p:spPr>
          <a:xfrm>
            <a:off x="4300537" y="4938712"/>
            <a:ext cx="539700" cy="201600"/>
          </a:xfrm>
          <a:prstGeom prst="rect">
            <a:avLst/>
          </a:prstGeom>
        </p:spPr>
        <p:txBody>
          <a:bodyPr anchorCtr="0" anchor="ctr" bIns="0" lIns="0" rIns="0" tIns="0">
            <a:noAutofit/>
          </a:bodyPr>
          <a:lstStyle/>
          <a:p>
            <a:pPr lvl="0" rtl="0" algn="ctr">
              <a:spcBef>
                <a:spcPts val="0"/>
              </a:spcBef>
              <a:buNone/>
            </a:pPr>
            <a:fld id="{00000000-1234-1234-1234-123412341234}" type="slidenum">
              <a:rPr lang="en-US" sz="800">
                <a:solidFill>
                  <a:schemeClr val="dk1"/>
                </a:solidFill>
              </a:rPr>
              <a:t>‹#›</a:t>
            </a:fld>
          </a:p>
        </p:txBody>
      </p:sp>
      <p:pic>
        <p:nvPicPr>
          <p:cNvPr descr="fingers-crossed.jpg" id="417" name="Shape 417"/>
          <p:cNvPicPr preferRelativeResize="0"/>
          <p:nvPr/>
        </p:nvPicPr>
        <p:blipFill rotWithShape="1">
          <a:blip r:embed="rId3">
            <a:alphaModFix/>
          </a:blip>
          <a:srcRect b="11885" l="0" r="0" t="2971"/>
          <a:stretch/>
        </p:blipFill>
        <p:spPr>
          <a:xfrm>
            <a:off x="2636799" y="3173599"/>
            <a:ext cx="3870399" cy="197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idx="4294967295" type="body"/>
          </p:nvPr>
        </p:nvSpPr>
        <p:spPr>
          <a:xfrm>
            <a:off x="1567325" y="1019100"/>
            <a:ext cx="4760100" cy="1637400"/>
          </a:xfrm>
          <a:prstGeom prst="rect">
            <a:avLst/>
          </a:prstGeom>
        </p:spPr>
        <p:txBody>
          <a:bodyPr anchorCtr="0" anchor="t" bIns="91425" lIns="91425" rIns="91425" tIns="91425">
            <a:noAutofit/>
          </a:bodyPr>
          <a:lstStyle/>
          <a:p>
            <a:pPr lvl="0" rtl="0" algn="r">
              <a:spcBef>
                <a:spcPts val="0"/>
              </a:spcBef>
              <a:buNone/>
            </a:pPr>
            <a:r>
              <a:rPr lang="en-US"/>
              <a:t>Christoph Held (Kubernetes)</a:t>
            </a:r>
          </a:p>
          <a:p>
            <a:pPr lvl="0" rtl="0" algn="r">
              <a:spcBef>
                <a:spcPts val="0"/>
              </a:spcBef>
              <a:buNone/>
            </a:pPr>
            <a:r>
              <a:rPr lang="en-US" sz="1800">
                <a:solidFill>
                  <a:srgbClr val="000000"/>
                </a:solidFill>
              </a:rPr>
              <a:t>christoph.held@est.fujitsu.com</a:t>
            </a:r>
          </a:p>
          <a:p>
            <a:pPr lvl="0" rtl="0" algn="r">
              <a:spcBef>
                <a:spcPts val="0"/>
              </a:spcBef>
              <a:buNone/>
            </a:pPr>
            <a:r>
              <a:rPr lang="en-US" sz="1800">
                <a:solidFill>
                  <a:srgbClr val="000000"/>
                </a:solidFill>
              </a:rPr>
              <a:t>@christoph on slack</a:t>
            </a:r>
          </a:p>
          <a:p>
            <a:pPr indent="0" lvl="0" marL="0" rtl="0">
              <a:spcBef>
                <a:spcPts val="0"/>
              </a:spcBef>
              <a:buNone/>
            </a:pPr>
            <a:r>
              <a:t/>
            </a:r>
            <a:endParaRPr/>
          </a:p>
        </p:txBody>
      </p:sp>
      <p:sp>
        <p:nvSpPr>
          <p:cNvPr id="156" name="Shape 156"/>
          <p:cNvSpPr txBox="1"/>
          <p:nvPr>
            <p:ph idx="12" type="sldNum"/>
          </p:nvPr>
        </p:nvSpPr>
        <p:spPr>
          <a:xfrm>
            <a:off x="4300537" y="4938712"/>
            <a:ext cx="539700" cy="201600"/>
          </a:xfrm>
          <a:prstGeom prst="rect">
            <a:avLst/>
          </a:prstGeom>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pic>
        <p:nvPicPr>
          <p:cNvPr descr="HomerLevitating.jpg" id="157" name="Shape 157"/>
          <p:cNvPicPr preferRelativeResize="0"/>
          <p:nvPr/>
        </p:nvPicPr>
        <p:blipFill rotWithShape="1">
          <a:blip r:embed="rId3">
            <a:alphaModFix/>
          </a:blip>
          <a:srcRect b="0" l="5255" r="9573" t="0"/>
          <a:stretch/>
        </p:blipFill>
        <p:spPr>
          <a:xfrm>
            <a:off x="863475" y="2749814"/>
            <a:ext cx="1450525" cy="1369209"/>
          </a:xfrm>
          <a:prstGeom prst="rect">
            <a:avLst/>
          </a:prstGeom>
          <a:noFill/>
          <a:ln>
            <a:noFill/>
          </a:ln>
        </p:spPr>
      </p:pic>
      <p:sp>
        <p:nvSpPr>
          <p:cNvPr id="158" name="Shape 158"/>
          <p:cNvSpPr txBox="1"/>
          <p:nvPr/>
        </p:nvSpPr>
        <p:spPr>
          <a:xfrm>
            <a:off x="2225575" y="2749814"/>
            <a:ext cx="5305500" cy="1569899"/>
          </a:xfrm>
          <a:prstGeom prst="rect">
            <a:avLst/>
          </a:prstGeom>
          <a:noFill/>
          <a:ln>
            <a:noFill/>
          </a:ln>
        </p:spPr>
        <p:txBody>
          <a:bodyPr anchorCtr="0" anchor="t" bIns="91425" lIns="91425" rIns="91425" tIns="91425">
            <a:noAutofit/>
          </a:bodyPr>
          <a:lstStyle/>
          <a:p>
            <a:pPr indent="-196850" lvl="0" marL="266700" rtl="0">
              <a:lnSpc>
                <a:spcPct val="110000"/>
              </a:lnSpc>
              <a:spcBef>
                <a:spcPts val="440"/>
              </a:spcBef>
              <a:spcAft>
                <a:spcPts val="220"/>
              </a:spcAft>
              <a:buClr>
                <a:schemeClr val="dk1"/>
              </a:buClr>
              <a:buSzPct val="50000"/>
              <a:buFont typeface="Arial"/>
              <a:buNone/>
            </a:pPr>
            <a:r>
              <a:rPr lang="en-US" sz="2200">
                <a:solidFill>
                  <a:schemeClr val="dk1"/>
                </a:solidFill>
              </a:rPr>
              <a:t>Witek Bedyk (Monasca)</a:t>
            </a:r>
          </a:p>
          <a:p>
            <a:pPr indent="-196850" lvl="0" marL="266700" rtl="0">
              <a:lnSpc>
                <a:spcPct val="110000"/>
              </a:lnSpc>
              <a:spcBef>
                <a:spcPts val="440"/>
              </a:spcBef>
              <a:spcAft>
                <a:spcPts val="220"/>
              </a:spcAft>
              <a:buClr>
                <a:schemeClr val="dk1"/>
              </a:buClr>
              <a:buSzPct val="61111"/>
              <a:buFont typeface="Arial"/>
              <a:buNone/>
            </a:pPr>
            <a:r>
              <a:rPr lang="en-US" sz="1800"/>
              <a:t>witold.bedyk@est.fujitsu.com</a:t>
            </a:r>
          </a:p>
          <a:p>
            <a:pPr indent="-196850" lvl="0" marL="266700" rtl="0">
              <a:lnSpc>
                <a:spcPct val="110000"/>
              </a:lnSpc>
              <a:spcBef>
                <a:spcPts val="440"/>
              </a:spcBef>
              <a:spcAft>
                <a:spcPts val="220"/>
              </a:spcAft>
              <a:buClr>
                <a:schemeClr val="dk1"/>
              </a:buClr>
              <a:buSzPct val="61111"/>
              <a:buFont typeface="Arial"/>
              <a:buNone/>
            </a:pPr>
            <a:r>
              <a:rPr lang="en-US" sz="1800"/>
              <a:t>witek in #openstack-monasca</a:t>
            </a:r>
          </a:p>
        </p:txBody>
      </p:sp>
      <p:pic>
        <p:nvPicPr>
          <p:cNvPr descr="simpson_blair.jpg" id="159" name="Shape 159"/>
          <p:cNvPicPr preferRelativeResize="0"/>
          <p:nvPr/>
        </p:nvPicPr>
        <p:blipFill rotWithShape="1">
          <a:blip r:embed="rId4">
            <a:alphaModFix/>
          </a:blip>
          <a:srcRect b="35140" l="11774" r="18515" t="0"/>
          <a:stretch/>
        </p:blipFill>
        <p:spPr>
          <a:xfrm>
            <a:off x="6327425" y="1081337"/>
            <a:ext cx="1354050" cy="13029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pic>
        <p:nvPicPr>
          <p:cNvPr descr="ws_Tracks_1920x1200.jpg" id="423" name="Shape 423"/>
          <p:cNvPicPr preferRelativeResize="0"/>
          <p:nvPr/>
        </p:nvPicPr>
        <p:blipFill rotWithShape="1">
          <a:blip r:embed="rId3">
            <a:alphaModFix amt="58000"/>
          </a:blip>
          <a:srcRect b="4987" l="0" r="0" t="4987"/>
          <a:stretch/>
        </p:blipFill>
        <p:spPr>
          <a:xfrm>
            <a:off x="0" y="0"/>
            <a:ext cx="9144004" cy="5145075"/>
          </a:xfrm>
          <a:prstGeom prst="rect">
            <a:avLst/>
          </a:prstGeom>
          <a:noFill/>
          <a:ln>
            <a:noFill/>
          </a:ln>
        </p:spPr>
      </p:pic>
      <p:sp>
        <p:nvSpPr>
          <p:cNvPr id="424" name="Shape 424"/>
          <p:cNvSpPr txBox="1"/>
          <p:nvPr>
            <p:ph type="ctrTitle"/>
          </p:nvPr>
        </p:nvSpPr>
        <p:spPr>
          <a:xfrm>
            <a:off x="1837575" y="1251908"/>
            <a:ext cx="5445900" cy="2641499"/>
          </a:xfrm>
          <a:prstGeom prst="rect">
            <a:avLst/>
          </a:prstGeom>
        </p:spPr>
        <p:txBody>
          <a:bodyPr anchorCtr="0" anchor="ctr" bIns="91425" lIns="91425" rIns="91425" tIns="91425">
            <a:noAutofit/>
          </a:bodyPr>
          <a:lstStyle/>
          <a:p>
            <a:pPr lvl="0">
              <a:spcBef>
                <a:spcPts val="0"/>
              </a:spcBef>
              <a:buNone/>
            </a:pPr>
            <a:r>
              <a:rPr lang="en-US"/>
              <a:t>What is coming next?</a:t>
            </a:r>
          </a:p>
        </p:txBody>
      </p:sp>
      <p:sp>
        <p:nvSpPr>
          <p:cNvPr id="425" name="Shape 425"/>
          <p:cNvSpPr txBox="1"/>
          <p:nvPr>
            <p:ph idx="4294967295" type="sldNum"/>
          </p:nvPr>
        </p:nvSpPr>
        <p:spPr>
          <a:xfrm>
            <a:off x="8781002" y="4878373"/>
            <a:ext cx="363000" cy="266700"/>
          </a:xfrm>
          <a:prstGeom prst="rect">
            <a:avLst/>
          </a:prstGeom>
        </p:spPr>
        <p:txBody>
          <a:bodyPr anchorCtr="0" anchor="ctr" bIns="0" lIns="0" rIns="0" tIns="0">
            <a:noAutofit/>
          </a:bodyPr>
          <a:lstStyle/>
          <a:p>
            <a:pPr lvl="0">
              <a:spcBef>
                <a:spcPts val="0"/>
              </a:spcBef>
              <a:buNone/>
            </a:pPr>
            <a:fld id="{00000000-1234-1234-1234-123412341234}" type="slidenum">
              <a:rPr lang="en-US"/>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idx="4294967295" type="body"/>
          </p:nvPr>
        </p:nvSpPr>
        <p:spPr>
          <a:xfrm>
            <a:off x="1141337" y="3296937"/>
            <a:ext cx="8645400" cy="3743400"/>
          </a:xfrm>
          <a:prstGeom prst="rect">
            <a:avLst/>
          </a:prstGeom>
        </p:spPr>
        <p:txBody>
          <a:bodyPr anchorCtr="0" anchor="t" bIns="91425" lIns="91425" rIns="91425" tIns="91425">
            <a:noAutofit/>
          </a:bodyPr>
          <a:lstStyle/>
          <a:p>
            <a:pPr lvl="0" rtl="0" algn="ctr">
              <a:spcBef>
                <a:spcPts val="0"/>
              </a:spcBef>
              <a:buNone/>
            </a:pPr>
            <a:r>
              <a:t/>
            </a:r>
            <a:endParaRPr/>
          </a:p>
          <a:p>
            <a:pPr indent="0" lvl="0" marL="0" rtl="0" algn="l">
              <a:spcBef>
                <a:spcPts val="0"/>
              </a:spcBef>
              <a:buNone/>
            </a:pPr>
            <a:r>
              <a:t/>
            </a:r>
            <a:endParaRPr/>
          </a:p>
          <a:p>
            <a:pPr lvl="0" rtl="0" algn="ctr">
              <a:spcBef>
                <a:spcPts val="0"/>
              </a:spcBef>
              <a:buNone/>
            </a:pPr>
            <a:r>
              <a:t/>
            </a:r>
            <a:endParaRPr/>
          </a:p>
          <a:p>
            <a:pPr lvl="0" algn="ctr">
              <a:spcBef>
                <a:spcPts val="0"/>
              </a:spcBef>
              <a:buNone/>
            </a:pPr>
            <a:r>
              <a:t/>
            </a:r>
            <a:endParaRPr/>
          </a:p>
        </p:txBody>
      </p:sp>
      <p:sp>
        <p:nvSpPr>
          <p:cNvPr id="432" name="Shape 432"/>
          <p:cNvSpPr txBox="1"/>
          <p:nvPr>
            <p:ph idx="12" type="sldNum"/>
          </p:nvPr>
        </p:nvSpPr>
        <p:spPr>
          <a:xfrm>
            <a:off x="4300537" y="4938712"/>
            <a:ext cx="539700" cy="201600"/>
          </a:xfrm>
          <a:prstGeom prst="rect">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solidFill>
                  <a:schemeClr val="lt1"/>
                </a:solidFill>
              </a:rPr>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pic>
        <p:nvPicPr>
          <p:cNvPr id="165" name="Shape 165"/>
          <p:cNvPicPr preferRelativeResize="0"/>
          <p:nvPr/>
        </p:nvPicPr>
        <p:blipFill rotWithShape="1">
          <a:blip r:embed="rId3">
            <a:alphaModFix amt="67000"/>
          </a:blip>
          <a:srcRect b="6582" l="0" r="0" t="6582"/>
          <a:stretch/>
        </p:blipFill>
        <p:spPr>
          <a:xfrm>
            <a:off x="0" y="0"/>
            <a:ext cx="9144003" cy="5145074"/>
          </a:xfrm>
          <a:prstGeom prst="rect">
            <a:avLst/>
          </a:prstGeom>
          <a:noFill/>
          <a:ln>
            <a:noFill/>
          </a:ln>
        </p:spPr>
      </p:pic>
      <p:sp>
        <p:nvSpPr>
          <p:cNvPr id="166" name="Shape 166"/>
          <p:cNvSpPr txBox="1"/>
          <p:nvPr>
            <p:ph type="ctrTitle"/>
          </p:nvPr>
        </p:nvSpPr>
        <p:spPr>
          <a:xfrm>
            <a:off x="1837575" y="1251908"/>
            <a:ext cx="5445900" cy="2641499"/>
          </a:xfrm>
          <a:prstGeom prst="rect">
            <a:avLst/>
          </a:prstGeom>
        </p:spPr>
        <p:txBody>
          <a:bodyPr anchorCtr="0" anchor="ctr" bIns="91425" lIns="91425" rIns="91425" tIns="91425">
            <a:noAutofit/>
          </a:bodyPr>
          <a:lstStyle/>
          <a:p>
            <a:pPr lvl="0">
              <a:spcBef>
                <a:spcPts val="0"/>
              </a:spcBef>
              <a:buNone/>
            </a:pPr>
            <a:r>
              <a:rPr lang="en-US"/>
              <a:t>What is Monasca?</a:t>
            </a:r>
          </a:p>
        </p:txBody>
      </p:sp>
      <p:sp>
        <p:nvSpPr>
          <p:cNvPr id="167" name="Shape 167"/>
          <p:cNvSpPr txBox="1"/>
          <p:nvPr>
            <p:ph idx="4294967295" type="sldNum"/>
          </p:nvPr>
        </p:nvSpPr>
        <p:spPr>
          <a:xfrm>
            <a:off x="8781002" y="4878373"/>
            <a:ext cx="363000" cy="266700"/>
          </a:xfrm>
          <a:prstGeom prst="rect">
            <a:avLst/>
          </a:prstGeom>
        </p:spPr>
        <p:txBody>
          <a:bodyPr anchorCtr="0" anchor="ctr" bIns="0" lIns="0" rIns="0" tIns="0">
            <a:noAutofit/>
          </a:bodyPr>
          <a:lstStyle/>
          <a:p>
            <a:pPr lvl="0">
              <a:spcBef>
                <a:spcPts val="0"/>
              </a:spcBef>
              <a:buNone/>
            </a:pPr>
            <a:fld id="{00000000-1234-1234-1234-123412341234}" type="slidenum">
              <a:rPr lang="en-US"/>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233362" y="128588"/>
            <a:ext cx="7564500" cy="625500"/>
          </a:xfrm>
          <a:prstGeom prst="rect">
            <a:avLst/>
          </a:prstGeom>
        </p:spPr>
        <p:txBody>
          <a:bodyPr anchorCtr="0" anchor="ctr" bIns="91425" lIns="91425" rIns="91425" tIns="91425">
            <a:noAutofit/>
          </a:bodyPr>
          <a:lstStyle/>
          <a:p>
            <a:pPr lvl="0" rtl="0">
              <a:spcBef>
                <a:spcPts val="0"/>
              </a:spcBef>
              <a:buNone/>
            </a:pPr>
            <a:r>
              <a:rPr lang="en-US"/>
              <a:t>Architecture of Monasca</a:t>
            </a:r>
          </a:p>
        </p:txBody>
      </p:sp>
      <p:sp>
        <p:nvSpPr>
          <p:cNvPr id="174" name="Shape 174"/>
          <p:cNvSpPr txBox="1"/>
          <p:nvPr>
            <p:ph idx="12" type="sldNum"/>
          </p:nvPr>
        </p:nvSpPr>
        <p:spPr>
          <a:xfrm>
            <a:off x="4300537" y="4938712"/>
            <a:ext cx="539700" cy="201600"/>
          </a:xfrm>
          <a:prstGeom prst="rect">
            <a:avLst/>
          </a:prstGeom>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pic>
        <p:nvPicPr>
          <p:cNvPr id="175" name="Shape 175"/>
          <p:cNvPicPr preferRelativeResize="0"/>
          <p:nvPr/>
        </p:nvPicPr>
        <p:blipFill>
          <a:blip r:embed="rId3">
            <a:alphaModFix/>
          </a:blip>
          <a:stretch>
            <a:fillRect/>
          </a:stretch>
        </p:blipFill>
        <p:spPr>
          <a:xfrm>
            <a:off x="789748" y="1048408"/>
            <a:ext cx="7564500" cy="38903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pic>
        <p:nvPicPr>
          <p:cNvPr descr="containers2.jpg" id="181" name="Shape 181"/>
          <p:cNvPicPr preferRelativeResize="0"/>
          <p:nvPr/>
        </p:nvPicPr>
        <p:blipFill rotWithShape="1">
          <a:blip r:embed="rId3">
            <a:alphaModFix amt="66000"/>
          </a:blip>
          <a:srcRect b="7633" l="0" r="0" t="7642"/>
          <a:stretch/>
        </p:blipFill>
        <p:spPr>
          <a:xfrm>
            <a:off x="0" y="0"/>
            <a:ext cx="9144009" cy="5145075"/>
          </a:xfrm>
          <a:prstGeom prst="rect">
            <a:avLst/>
          </a:prstGeom>
          <a:noFill/>
          <a:ln>
            <a:noFill/>
          </a:ln>
        </p:spPr>
      </p:pic>
      <p:sp>
        <p:nvSpPr>
          <p:cNvPr id="182" name="Shape 182"/>
          <p:cNvSpPr txBox="1"/>
          <p:nvPr>
            <p:ph type="ctrTitle"/>
          </p:nvPr>
        </p:nvSpPr>
        <p:spPr>
          <a:xfrm>
            <a:off x="1837575" y="1251908"/>
            <a:ext cx="5445900" cy="2641499"/>
          </a:xfrm>
          <a:prstGeom prst="rect">
            <a:avLst/>
          </a:prstGeom>
        </p:spPr>
        <p:txBody>
          <a:bodyPr anchorCtr="0" anchor="ctr" bIns="91425" lIns="91425" rIns="91425" tIns="91425">
            <a:noAutofit/>
          </a:bodyPr>
          <a:lstStyle/>
          <a:p>
            <a:pPr lvl="0">
              <a:spcBef>
                <a:spcPts val="0"/>
              </a:spcBef>
              <a:buNone/>
            </a:pPr>
            <a:r>
              <a:rPr lang="en-US"/>
              <a:t>What is Kubernetes?</a:t>
            </a:r>
          </a:p>
        </p:txBody>
      </p:sp>
      <p:sp>
        <p:nvSpPr>
          <p:cNvPr id="183" name="Shape 183"/>
          <p:cNvSpPr txBox="1"/>
          <p:nvPr>
            <p:ph idx="4294967295" type="sldNum"/>
          </p:nvPr>
        </p:nvSpPr>
        <p:spPr>
          <a:xfrm>
            <a:off x="8781002" y="4878373"/>
            <a:ext cx="363000" cy="266700"/>
          </a:xfrm>
          <a:prstGeom prst="rect">
            <a:avLst/>
          </a:prstGeom>
        </p:spPr>
        <p:txBody>
          <a:bodyPr anchorCtr="0" anchor="ctr" bIns="0" lIns="0" rIns="0" tIns="0">
            <a:noAutofit/>
          </a:bodyPr>
          <a:lstStyle/>
          <a:p>
            <a:pPr lvl="0">
              <a:spcBef>
                <a:spcPts val="0"/>
              </a:spcBef>
              <a:buNone/>
            </a:pPr>
            <a:fld id="{00000000-1234-1234-1234-123412341234}" type="slidenum">
              <a:rPr lang="en-US"/>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233362" y="128588"/>
            <a:ext cx="7564500" cy="625500"/>
          </a:xfrm>
          <a:prstGeom prst="rect">
            <a:avLst/>
          </a:prstGeom>
        </p:spPr>
        <p:txBody>
          <a:bodyPr anchorCtr="0" anchor="ctr" bIns="91425" lIns="91425" rIns="91425" tIns="91425">
            <a:noAutofit/>
          </a:bodyPr>
          <a:lstStyle/>
          <a:p>
            <a:pPr lvl="0" rtl="0">
              <a:spcBef>
                <a:spcPts val="0"/>
              </a:spcBef>
              <a:buNone/>
            </a:pPr>
            <a:r>
              <a:rPr lang="en-US"/>
              <a:t>Architecture of Kubernetes</a:t>
            </a:r>
          </a:p>
        </p:txBody>
      </p:sp>
      <p:sp>
        <p:nvSpPr>
          <p:cNvPr id="190" name="Shape 190"/>
          <p:cNvSpPr txBox="1"/>
          <p:nvPr>
            <p:ph idx="12" type="sldNum"/>
          </p:nvPr>
        </p:nvSpPr>
        <p:spPr>
          <a:xfrm>
            <a:off x="4300537" y="4938712"/>
            <a:ext cx="539700" cy="201600"/>
          </a:xfrm>
          <a:prstGeom prst="rect">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pic>
        <p:nvPicPr>
          <p:cNvPr id="191" name="Shape 191"/>
          <p:cNvPicPr preferRelativeResize="0"/>
          <p:nvPr/>
        </p:nvPicPr>
        <p:blipFill rotWithShape="1">
          <a:blip r:embed="rId3">
            <a:alphaModFix/>
          </a:blip>
          <a:srcRect b="5930" l="1658" r="4126" t="2686"/>
          <a:stretch/>
        </p:blipFill>
        <p:spPr>
          <a:xfrm>
            <a:off x="149975" y="911350"/>
            <a:ext cx="8614401" cy="397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pic>
        <p:nvPicPr>
          <p:cNvPr descr="networkmonitoring.png" id="197" name="Shape 197"/>
          <p:cNvPicPr preferRelativeResize="0"/>
          <p:nvPr/>
        </p:nvPicPr>
        <p:blipFill rotWithShape="1">
          <a:blip r:embed="rId3">
            <a:alphaModFix amt="72000"/>
          </a:blip>
          <a:srcRect b="0" l="6999" r="7008" t="0"/>
          <a:stretch/>
        </p:blipFill>
        <p:spPr>
          <a:xfrm>
            <a:off x="0" y="0"/>
            <a:ext cx="9144004" cy="5145074"/>
          </a:xfrm>
          <a:prstGeom prst="rect">
            <a:avLst/>
          </a:prstGeom>
          <a:noFill/>
          <a:ln>
            <a:noFill/>
          </a:ln>
        </p:spPr>
      </p:pic>
      <p:sp>
        <p:nvSpPr>
          <p:cNvPr id="198" name="Shape 198"/>
          <p:cNvSpPr txBox="1"/>
          <p:nvPr>
            <p:ph type="ctrTitle"/>
          </p:nvPr>
        </p:nvSpPr>
        <p:spPr>
          <a:xfrm>
            <a:off x="1837575" y="1251908"/>
            <a:ext cx="5445900" cy="2641499"/>
          </a:xfrm>
          <a:prstGeom prst="rect">
            <a:avLst/>
          </a:prstGeom>
        </p:spPr>
        <p:txBody>
          <a:bodyPr anchorCtr="0" anchor="ctr" bIns="91425" lIns="91425" rIns="91425" tIns="91425">
            <a:noAutofit/>
          </a:bodyPr>
          <a:lstStyle/>
          <a:p>
            <a:pPr lvl="0">
              <a:spcBef>
                <a:spcPts val="0"/>
              </a:spcBef>
              <a:buNone/>
            </a:pPr>
            <a:r>
              <a:rPr lang="en-US"/>
              <a:t>Monitoring Situation</a:t>
            </a:r>
          </a:p>
        </p:txBody>
      </p:sp>
      <p:sp>
        <p:nvSpPr>
          <p:cNvPr id="199" name="Shape 199"/>
          <p:cNvSpPr txBox="1"/>
          <p:nvPr>
            <p:ph idx="4294967295" type="sldNum"/>
          </p:nvPr>
        </p:nvSpPr>
        <p:spPr>
          <a:xfrm>
            <a:off x="8781002" y="4878373"/>
            <a:ext cx="363000" cy="266700"/>
          </a:xfrm>
          <a:prstGeom prst="rect">
            <a:avLst/>
          </a:prstGeom>
        </p:spPr>
        <p:txBody>
          <a:bodyPr anchorCtr="0" anchor="ctr" bIns="0" lIns="0" rIns="0" tIns="0">
            <a:noAutofit/>
          </a:bodyPr>
          <a:lstStyle/>
          <a:p>
            <a:pPr lvl="0">
              <a:spcBef>
                <a:spcPts val="0"/>
              </a:spcBef>
              <a:buNone/>
            </a:pPr>
            <a:fld id="{00000000-1234-1234-1234-123412341234}" type="slidenum">
              <a:rPr lang="en-US"/>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233362" y="128588"/>
            <a:ext cx="7564500" cy="625500"/>
          </a:xfrm>
          <a:prstGeom prst="rect">
            <a:avLst/>
          </a:prstGeom>
        </p:spPr>
        <p:txBody>
          <a:bodyPr anchorCtr="0" anchor="ctr" bIns="91425" lIns="91425" rIns="91425" tIns="91425">
            <a:noAutofit/>
          </a:bodyPr>
          <a:lstStyle/>
          <a:p>
            <a:pPr lvl="0">
              <a:spcBef>
                <a:spcPts val="0"/>
              </a:spcBef>
              <a:buNone/>
            </a:pPr>
            <a:r>
              <a:rPr lang="en-US"/>
              <a:t>Kubernetes Dashboard</a:t>
            </a:r>
          </a:p>
        </p:txBody>
      </p:sp>
      <p:sp>
        <p:nvSpPr>
          <p:cNvPr id="206" name="Shape 206"/>
          <p:cNvSpPr txBox="1"/>
          <p:nvPr>
            <p:ph idx="12" type="sldNum"/>
          </p:nvPr>
        </p:nvSpPr>
        <p:spPr>
          <a:xfrm>
            <a:off x="4300537" y="4938712"/>
            <a:ext cx="539700" cy="201600"/>
          </a:xfrm>
          <a:prstGeom prst="rect">
            <a:avLst/>
          </a:prstGeom>
        </p:spPr>
        <p:txBody>
          <a:bodyPr anchorCtr="0" anchor="ctr" bIns="0" lIns="0" rIns="0" tIns="0">
            <a:noAutofit/>
          </a:bodyPr>
          <a:lstStyle/>
          <a:p>
            <a:pPr lvl="0">
              <a:spcBef>
                <a:spcPts val="0"/>
              </a:spcBef>
              <a:buClr>
                <a:srgbClr val="000000"/>
              </a:buClr>
              <a:buSzPct val="25000"/>
              <a:buFont typeface="Arial"/>
              <a:buNone/>
            </a:pPr>
            <a:fld id="{00000000-1234-1234-1234-123412341234}" type="slidenum">
              <a:rPr lang="en-US"/>
              <a:t>‹#›</a:t>
            </a:fld>
          </a:p>
        </p:txBody>
      </p:sp>
      <p:pic>
        <p:nvPicPr>
          <p:cNvPr descr="dashboard-ui.png" id="207" name="Shape 207"/>
          <p:cNvPicPr preferRelativeResize="0"/>
          <p:nvPr/>
        </p:nvPicPr>
        <p:blipFill>
          <a:blip r:embed="rId3">
            <a:alphaModFix/>
          </a:blip>
          <a:stretch>
            <a:fillRect/>
          </a:stretch>
        </p:blipFill>
        <p:spPr>
          <a:xfrm>
            <a:off x="1665670" y="759574"/>
            <a:ext cx="5966427" cy="4386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p:nvPr/>
        </p:nvSpPr>
        <p:spPr>
          <a:xfrm>
            <a:off x="723525" y="1132375"/>
            <a:ext cx="6167400" cy="3387300"/>
          </a:xfrm>
          <a:prstGeom prst="rect">
            <a:avLst/>
          </a:prstGeom>
          <a:noFill/>
          <a:ln cap="flat" cmpd="sng" w="9525">
            <a:solidFill>
              <a:srgbClr val="57564F"/>
            </a:solidFill>
            <a:prstDash val="dash"/>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Kubernetes Cluster</a:t>
            </a:r>
          </a:p>
        </p:txBody>
      </p:sp>
      <p:sp>
        <p:nvSpPr>
          <p:cNvPr id="215" name="Shape 215"/>
          <p:cNvSpPr/>
          <p:nvPr/>
        </p:nvSpPr>
        <p:spPr>
          <a:xfrm>
            <a:off x="1077050" y="1605642"/>
            <a:ext cx="2940300" cy="24366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216" name="Shape 216"/>
          <p:cNvSpPr/>
          <p:nvPr/>
        </p:nvSpPr>
        <p:spPr>
          <a:xfrm>
            <a:off x="1023594" y="1668073"/>
            <a:ext cx="2940300" cy="24366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Arial"/>
              <a:ea typeface="Arial"/>
              <a:cs typeface="Arial"/>
              <a:sym typeface="Arial"/>
            </a:endParaRPr>
          </a:p>
        </p:txBody>
      </p:sp>
      <p:sp>
        <p:nvSpPr>
          <p:cNvPr id="217" name="Shape 217"/>
          <p:cNvSpPr txBox="1"/>
          <p:nvPr>
            <p:ph type="title"/>
          </p:nvPr>
        </p:nvSpPr>
        <p:spPr>
          <a:xfrm>
            <a:off x="233362" y="128588"/>
            <a:ext cx="7564500" cy="625500"/>
          </a:xfrm>
          <a:prstGeom prst="rect">
            <a:avLst/>
          </a:prstGeom>
          <a:noFill/>
          <a:ln>
            <a:noFill/>
          </a:ln>
        </p:spPr>
        <p:txBody>
          <a:bodyPr anchorCtr="0" anchor="ctr" bIns="0" lIns="0" rIns="0" tIns="0">
            <a:noAutofit/>
          </a:bodyPr>
          <a:lstStyle/>
          <a:p>
            <a:pPr indent="0" lvl="0" marL="0" marR="0" rtl="0" algn="l">
              <a:lnSpc>
                <a:spcPct val="90000"/>
              </a:lnSpc>
              <a:spcBef>
                <a:spcPts val="0"/>
              </a:spcBef>
              <a:spcAft>
                <a:spcPts val="0"/>
              </a:spcAft>
              <a:buSzPct val="25000"/>
              <a:buNone/>
            </a:pPr>
            <a:r>
              <a:rPr b="0" i="0" lang="en-US" sz="2800" u="none" cap="none" strike="noStrike">
                <a:solidFill>
                  <a:schemeClr val="dk2"/>
                </a:solidFill>
                <a:latin typeface="Arial"/>
                <a:ea typeface="Arial"/>
                <a:cs typeface="Arial"/>
                <a:sym typeface="Arial"/>
              </a:rPr>
              <a:t>M</a:t>
            </a:r>
            <a:r>
              <a:rPr lang="en-US"/>
              <a:t>etrics</a:t>
            </a:r>
          </a:p>
        </p:txBody>
      </p:sp>
      <p:sp>
        <p:nvSpPr>
          <p:cNvPr id="218" name="Shape 218"/>
          <p:cNvSpPr/>
          <p:nvPr/>
        </p:nvSpPr>
        <p:spPr>
          <a:xfrm>
            <a:off x="970138" y="1729801"/>
            <a:ext cx="2940299" cy="2436599"/>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Node 1</a:t>
            </a:r>
          </a:p>
        </p:txBody>
      </p:sp>
      <p:pic>
        <p:nvPicPr>
          <p:cNvPr id="219" name="Shape 219"/>
          <p:cNvPicPr preferRelativeResize="0"/>
          <p:nvPr/>
        </p:nvPicPr>
        <p:blipFill rotWithShape="1">
          <a:blip r:embed="rId3">
            <a:alphaModFix/>
          </a:blip>
          <a:srcRect b="0" l="0" r="0" t="0"/>
          <a:stretch/>
        </p:blipFill>
        <p:spPr>
          <a:xfrm>
            <a:off x="3514771" y="1750925"/>
            <a:ext cx="334800" cy="494100"/>
          </a:xfrm>
          <a:prstGeom prst="rect">
            <a:avLst/>
          </a:prstGeom>
          <a:noFill/>
          <a:ln>
            <a:noFill/>
          </a:ln>
        </p:spPr>
      </p:pic>
      <p:sp>
        <p:nvSpPr>
          <p:cNvPr id="220" name="Shape 220"/>
          <p:cNvSpPr/>
          <p:nvPr/>
        </p:nvSpPr>
        <p:spPr>
          <a:xfrm>
            <a:off x="1092464" y="3114018"/>
            <a:ext cx="1476299" cy="3372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Container</a:t>
            </a:r>
            <a:r>
              <a:rPr lang="en-US" sz="1100"/>
              <a:t> </a:t>
            </a:r>
            <a:r>
              <a:rPr b="0" i="0" lang="en-US" sz="1100" u="none" cap="none" strike="noStrike">
                <a:solidFill>
                  <a:srgbClr val="000000"/>
                </a:solidFill>
                <a:latin typeface="Arial"/>
                <a:ea typeface="Arial"/>
                <a:cs typeface="Arial"/>
                <a:sym typeface="Arial"/>
              </a:rPr>
              <a:t>Runtime</a:t>
            </a:r>
          </a:p>
        </p:txBody>
      </p:sp>
      <p:sp>
        <p:nvSpPr>
          <p:cNvPr id="221" name="Shape 221"/>
          <p:cNvSpPr/>
          <p:nvPr/>
        </p:nvSpPr>
        <p:spPr>
          <a:xfrm>
            <a:off x="1098265" y="2246259"/>
            <a:ext cx="465300"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C1</a:t>
            </a:r>
          </a:p>
        </p:txBody>
      </p:sp>
      <p:sp>
        <p:nvSpPr>
          <p:cNvPr id="222" name="Shape 222"/>
          <p:cNvSpPr/>
          <p:nvPr/>
        </p:nvSpPr>
        <p:spPr>
          <a:xfrm>
            <a:off x="4746818" y="3017188"/>
            <a:ext cx="897900" cy="337200"/>
          </a:xfrm>
          <a:prstGeom prst="rect">
            <a:avLst/>
          </a:prstGeom>
          <a:solidFill>
            <a:srgbClr val="D2E8FA"/>
          </a:solidFill>
          <a:ln cap="flat" cmpd="sng" w="9525">
            <a:solidFill>
              <a:srgbClr val="105D9C"/>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lang="en-US" sz="1100">
                <a:solidFill>
                  <a:srgbClr val="000000"/>
                </a:solidFill>
                <a:latin typeface="Arial"/>
                <a:ea typeface="Arial"/>
                <a:cs typeface="Arial"/>
                <a:sym typeface="Arial"/>
              </a:rPr>
              <a:t>Heapster</a:t>
            </a:r>
          </a:p>
        </p:txBody>
      </p:sp>
      <p:cxnSp>
        <p:nvCxnSpPr>
          <p:cNvPr id="223" name="Shape 223"/>
          <p:cNvCxnSpPr/>
          <p:nvPr/>
        </p:nvCxnSpPr>
        <p:spPr>
          <a:xfrm flipH="1">
            <a:off x="2547725" y="3281875"/>
            <a:ext cx="328500" cy="1500"/>
          </a:xfrm>
          <a:prstGeom prst="straightConnector1">
            <a:avLst/>
          </a:prstGeom>
          <a:gradFill>
            <a:gsLst>
              <a:gs pos="0">
                <a:srgbClr val="FFFFFF"/>
              </a:gs>
              <a:gs pos="100000">
                <a:srgbClr val="CACAC7"/>
              </a:gs>
            </a:gsLst>
            <a:lin ang="5400000" scaled="0"/>
          </a:gradFill>
          <a:ln cap="flat" cmpd="sng" w="19050">
            <a:solidFill>
              <a:srgbClr val="57564F"/>
            </a:solidFill>
            <a:prstDash val="solid"/>
            <a:round/>
            <a:headEnd len="med" w="med" type="none"/>
            <a:tailEnd len="lg" w="lg" type="triangle"/>
          </a:ln>
        </p:spPr>
      </p:cxnSp>
      <p:cxnSp>
        <p:nvCxnSpPr>
          <p:cNvPr id="224" name="Shape 224"/>
          <p:cNvCxnSpPr/>
          <p:nvPr/>
        </p:nvCxnSpPr>
        <p:spPr>
          <a:xfrm flipH="1">
            <a:off x="3801903" y="3285740"/>
            <a:ext cx="945000" cy="900"/>
          </a:xfrm>
          <a:prstGeom prst="bentConnector3">
            <a:avLst>
              <a:gd fmla="val 50000" name="adj1"/>
            </a:avLst>
          </a:prstGeom>
          <a:gradFill>
            <a:gsLst>
              <a:gs pos="0">
                <a:srgbClr val="FFFFFF"/>
              </a:gs>
              <a:gs pos="100000">
                <a:srgbClr val="CACAC7"/>
              </a:gs>
            </a:gsLst>
            <a:lin ang="5400000" scaled="0"/>
          </a:gradFill>
          <a:ln cap="flat" cmpd="sng" w="19050">
            <a:solidFill>
              <a:srgbClr val="57564F"/>
            </a:solidFill>
            <a:prstDash val="solid"/>
            <a:round/>
            <a:headEnd len="med" w="med" type="none"/>
            <a:tailEnd len="lg" w="lg" type="triangle"/>
          </a:ln>
        </p:spPr>
      </p:cxnSp>
      <p:pic>
        <p:nvPicPr>
          <p:cNvPr id="225" name="Shape 225"/>
          <p:cNvPicPr preferRelativeResize="0"/>
          <p:nvPr/>
        </p:nvPicPr>
        <p:blipFill rotWithShape="1">
          <a:blip r:embed="rId4">
            <a:alphaModFix/>
          </a:blip>
          <a:srcRect b="0" l="0" r="0" t="0"/>
          <a:stretch/>
        </p:blipFill>
        <p:spPr>
          <a:xfrm>
            <a:off x="2108330" y="1165381"/>
            <a:ext cx="237000" cy="272700"/>
          </a:xfrm>
          <a:prstGeom prst="rect">
            <a:avLst/>
          </a:prstGeom>
          <a:noFill/>
          <a:ln>
            <a:noFill/>
          </a:ln>
        </p:spPr>
      </p:pic>
      <p:sp>
        <p:nvSpPr>
          <p:cNvPr id="226" name="Shape 226"/>
          <p:cNvSpPr/>
          <p:nvPr/>
        </p:nvSpPr>
        <p:spPr>
          <a:xfrm>
            <a:off x="1603298" y="2246259"/>
            <a:ext cx="465299"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C2</a:t>
            </a:r>
          </a:p>
        </p:txBody>
      </p:sp>
      <p:sp>
        <p:nvSpPr>
          <p:cNvPr id="227" name="Shape 227"/>
          <p:cNvSpPr/>
          <p:nvPr/>
        </p:nvSpPr>
        <p:spPr>
          <a:xfrm>
            <a:off x="2108330" y="2246259"/>
            <a:ext cx="465300" cy="795000"/>
          </a:xfrm>
          <a:prstGeom prst="rect">
            <a:avLst/>
          </a:prstGeom>
          <a:solidFill>
            <a:schemeClr val="lt1"/>
          </a:solidFill>
          <a:ln cap="flat" cmpd="sng" w="9525">
            <a:solidFill>
              <a:srgbClr val="57564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C3</a:t>
            </a:r>
          </a:p>
        </p:txBody>
      </p:sp>
      <p:pic>
        <p:nvPicPr>
          <p:cNvPr id="228" name="Shape 228"/>
          <p:cNvPicPr preferRelativeResize="0"/>
          <p:nvPr/>
        </p:nvPicPr>
        <p:blipFill rotWithShape="1">
          <a:blip r:embed="rId5">
            <a:alphaModFix/>
          </a:blip>
          <a:srcRect b="0" l="0" r="0" t="0"/>
          <a:stretch/>
        </p:blipFill>
        <p:spPr>
          <a:xfrm flipH="1">
            <a:off x="2144980" y="2526124"/>
            <a:ext cx="392100" cy="426600"/>
          </a:xfrm>
          <a:prstGeom prst="rect">
            <a:avLst/>
          </a:prstGeom>
          <a:noFill/>
          <a:ln>
            <a:noFill/>
          </a:ln>
        </p:spPr>
      </p:pic>
      <p:pic>
        <p:nvPicPr>
          <p:cNvPr id="229" name="Shape 229"/>
          <p:cNvPicPr preferRelativeResize="0"/>
          <p:nvPr/>
        </p:nvPicPr>
        <p:blipFill rotWithShape="1">
          <a:blip r:embed="rId6">
            <a:alphaModFix/>
          </a:blip>
          <a:srcRect b="0" l="0" r="0" t="0"/>
          <a:stretch/>
        </p:blipFill>
        <p:spPr>
          <a:xfrm flipH="1">
            <a:off x="1644650" y="2526124"/>
            <a:ext cx="392100" cy="426600"/>
          </a:xfrm>
          <a:prstGeom prst="rect">
            <a:avLst/>
          </a:prstGeom>
          <a:noFill/>
          <a:ln>
            <a:noFill/>
          </a:ln>
        </p:spPr>
      </p:pic>
      <p:pic>
        <p:nvPicPr>
          <p:cNvPr id="230" name="Shape 230"/>
          <p:cNvPicPr preferRelativeResize="0"/>
          <p:nvPr/>
        </p:nvPicPr>
        <p:blipFill rotWithShape="1">
          <a:blip r:embed="rId7">
            <a:alphaModFix/>
          </a:blip>
          <a:srcRect b="0" l="0" r="0" t="0"/>
          <a:stretch/>
        </p:blipFill>
        <p:spPr>
          <a:xfrm flipH="1">
            <a:off x="1122167" y="2526124"/>
            <a:ext cx="392100" cy="426600"/>
          </a:xfrm>
          <a:prstGeom prst="rect">
            <a:avLst/>
          </a:prstGeom>
          <a:noFill/>
          <a:ln>
            <a:noFill/>
          </a:ln>
        </p:spPr>
      </p:pic>
      <p:sp>
        <p:nvSpPr>
          <p:cNvPr id="231" name="Shape 231"/>
          <p:cNvSpPr/>
          <p:nvPr/>
        </p:nvSpPr>
        <p:spPr>
          <a:xfrm>
            <a:off x="2636073" y="2246259"/>
            <a:ext cx="151800" cy="791100"/>
          </a:xfrm>
          <a:prstGeom prst="rightBrace">
            <a:avLst>
              <a:gd fmla="val 8333" name="adj1"/>
              <a:gd fmla="val 50000" name="adj2"/>
            </a:avLst>
          </a:prstGeom>
          <a:noFill/>
          <a:ln cap="flat" cmpd="sng" w="9525">
            <a:solidFill>
              <a:srgbClr val="57564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232" name="Shape 232"/>
          <p:cNvSpPr txBox="1"/>
          <p:nvPr/>
        </p:nvSpPr>
        <p:spPr>
          <a:xfrm>
            <a:off x="2749546" y="2431728"/>
            <a:ext cx="978300" cy="4119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700">
                <a:solidFill>
                  <a:srgbClr val="000000"/>
                </a:solidFill>
                <a:latin typeface="Arial"/>
                <a:ea typeface="Arial"/>
                <a:cs typeface="Arial"/>
                <a:sym typeface="Arial"/>
              </a:rPr>
              <a:t>Containerized</a:t>
            </a:r>
          </a:p>
          <a:p>
            <a:pPr indent="0" lvl="0" marL="0" marR="0" rtl="0" algn="l">
              <a:spcBef>
                <a:spcPts val="0"/>
              </a:spcBef>
              <a:spcAft>
                <a:spcPts val="0"/>
              </a:spcAft>
              <a:buSzPct val="25000"/>
              <a:buNone/>
            </a:pPr>
            <a:r>
              <a:rPr lang="en-US" sz="700">
                <a:solidFill>
                  <a:srgbClr val="000000"/>
                </a:solidFill>
                <a:latin typeface="Arial"/>
                <a:ea typeface="Arial"/>
                <a:cs typeface="Arial"/>
                <a:sym typeface="Arial"/>
              </a:rPr>
              <a:t>Workload</a:t>
            </a:r>
          </a:p>
        </p:txBody>
      </p:sp>
      <p:sp>
        <p:nvSpPr>
          <p:cNvPr id="233" name="Shape 233"/>
          <p:cNvSpPr txBox="1"/>
          <p:nvPr/>
        </p:nvSpPr>
        <p:spPr>
          <a:xfrm>
            <a:off x="4098825" y="2749547"/>
            <a:ext cx="648000" cy="3372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700">
                <a:solidFill>
                  <a:srgbClr val="000000"/>
                </a:solidFill>
                <a:latin typeface="Arial"/>
                <a:ea typeface="Arial"/>
                <a:cs typeface="Arial"/>
                <a:sym typeface="Arial"/>
              </a:rPr>
              <a:t>Collect</a:t>
            </a:r>
          </a:p>
          <a:p>
            <a:pPr indent="0" lvl="0" marL="0" marR="0" rtl="0" algn="ctr">
              <a:spcBef>
                <a:spcPts val="0"/>
              </a:spcBef>
              <a:spcAft>
                <a:spcPts val="0"/>
              </a:spcAft>
              <a:buSzPct val="25000"/>
              <a:buNone/>
            </a:pPr>
            <a:r>
              <a:rPr lang="en-US" sz="700">
                <a:solidFill>
                  <a:srgbClr val="000000"/>
                </a:solidFill>
                <a:latin typeface="Arial"/>
                <a:ea typeface="Arial"/>
                <a:cs typeface="Arial"/>
                <a:sym typeface="Arial"/>
              </a:rPr>
              <a:t>metrics</a:t>
            </a:r>
          </a:p>
        </p:txBody>
      </p:sp>
      <p:cxnSp>
        <p:nvCxnSpPr>
          <p:cNvPr id="234" name="Shape 234"/>
          <p:cNvCxnSpPr/>
          <p:nvPr/>
        </p:nvCxnSpPr>
        <p:spPr>
          <a:xfrm flipH="1">
            <a:off x="3960089" y="3072424"/>
            <a:ext cx="783600" cy="900"/>
          </a:xfrm>
          <a:prstGeom prst="bentConnector3">
            <a:avLst>
              <a:gd fmla="val 50000" name="adj1"/>
            </a:avLst>
          </a:prstGeom>
          <a:gradFill>
            <a:gsLst>
              <a:gs pos="0">
                <a:srgbClr val="FFFFFF"/>
              </a:gs>
              <a:gs pos="100000">
                <a:srgbClr val="CACAC7"/>
              </a:gs>
            </a:gsLst>
            <a:lin ang="5400000" scaled="0"/>
          </a:gradFill>
          <a:ln cap="flat" cmpd="sng" w="19050">
            <a:solidFill>
              <a:srgbClr val="57564F"/>
            </a:solidFill>
            <a:prstDash val="solid"/>
            <a:round/>
            <a:headEnd len="med" w="med" type="none"/>
            <a:tailEnd len="med" w="med" type="none"/>
          </a:ln>
        </p:spPr>
      </p:cxnSp>
      <p:cxnSp>
        <p:nvCxnSpPr>
          <p:cNvPr id="235" name="Shape 235"/>
          <p:cNvCxnSpPr>
            <a:stCxn id="222" idx="1"/>
          </p:cNvCxnSpPr>
          <p:nvPr/>
        </p:nvCxnSpPr>
        <p:spPr>
          <a:xfrm flipH="1">
            <a:off x="3906818" y="3185788"/>
            <a:ext cx="840000" cy="900"/>
          </a:xfrm>
          <a:prstGeom prst="bentConnector3">
            <a:avLst>
              <a:gd fmla="val 50000" name="adj1"/>
            </a:avLst>
          </a:prstGeom>
          <a:gradFill>
            <a:gsLst>
              <a:gs pos="0">
                <a:srgbClr val="FFFFFF"/>
              </a:gs>
              <a:gs pos="100000">
                <a:srgbClr val="CACAC7"/>
              </a:gs>
            </a:gsLst>
            <a:lin ang="5400000" scaled="0"/>
          </a:gradFill>
          <a:ln cap="flat" cmpd="sng" w="19050">
            <a:solidFill>
              <a:srgbClr val="57564F"/>
            </a:solidFill>
            <a:prstDash val="solid"/>
            <a:round/>
            <a:headEnd len="med" w="med" type="none"/>
            <a:tailEnd len="med" w="med" type="none"/>
          </a:ln>
        </p:spPr>
      </p:cxnSp>
      <p:sp>
        <p:nvSpPr>
          <p:cNvPr id="236" name="Shape 236"/>
          <p:cNvSpPr txBox="1"/>
          <p:nvPr>
            <p:ph idx="12" type="sldNum"/>
          </p:nvPr>
        </p:nvSpPr>
        <p:spPr>
          <a:xfrm>
            <a:off x="4300537" y="4938712"/>
            <a:ext cx="539749" cy="201611"/>
          </a:xfrm>
          <a:prstGeom prst="rect">
            <a:avLst/>
          </a:prstGeom>
          <a:noFill/>
          <a:ln>
            <a:noFill/>
          </a:ln>
        </p:spPr>
        <p:txBody>
          <a:bodyPr anchorCtr="0" anchor="ctr"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237" name="Shape 237"/>
          <p:cNvSpPr/>
          <p:nvPr/>
        </p:nvSpPr>
        <p:spPr>
          <a:xfrm>
            <a:off x="2861300" y="3030325"/>
            <a:ext cx="945000" cy="494100"/>
          </a:xfrm>
          <a:prstGeom prst="rect">
            <a:avLst/>
          </a:prstGeom>
          <a:solidFill>
            <a:srgbClr val="D2E8FA"/>
          </a:solidFill>
          <a:ln cap="flat" cmpd="sng" w="9525">
            <a:solidFill>
              <a:srgbClr val="57564F"/>
            </a:solidFill>
            <a:prstDash val="solid"/>
            <a:round/>
            <a:headEnd len="med" w="med" type="none"/>
            <a:tailEnd len="med" w="med" type="none"/>
          </a:ln>
        </p:spPr>
        <p:txBody>
          <a:bodyPr anchorCtr="0" anchor="b" bIns="91425" lIns="91425" rIns="91425" tIns="91425">
            <a:noAutofit/>
          </a:bodyPr>
          <a:lstStyle/>
          <a:p>
            <a:pPr lvl="0">
              <a:spcBef>
                <a:spcPts val="0"/>
              </a:spcBef>
              <a:buNone/>
            </a:pPr>
            <a:r>
              <a:t/>
            </a:r>
            <a:endParaRPr sz="1100"/>
          </a:p>
        </p:txBody>
      </p:sp>
      <p:sp>
        <p:nvSpPr>
          <p:cNvPr id="238" name="Shape 238"/>
          <p:cNvSpPr/>
          <p:nvPr/>
        </p:nvSpPr>
        <p:spPr>
          <a:xfrm>
            <a:off x="2941100" y="3072425"/>
            <a:ext cx="783600" cy="272700"/>
          </a:xfrm>
          <a:prstGeom prst="rect">
            <a:avLst/>
          </a:prstGeom>
          <a:solidFill>
            <a:srgbClr val="D2E8FA"/>
          </a:solidFill>
          <a:ln cap="flat" cmpd="sng" w="9525">
            <a:solidFill>
              <a:srgbClr val="105D9C"/>
            </a:solidFill>
            <a:prstDash val="dash"/>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lang="en-US" sz="1100"/>
              <a:t>c</a:t>
            </a:r>
            <a:r>
              <a:rPr lang="en-US" sz="1100">
                <a:solidFill>
                  <a:srgbClr val="000000"/>
                </a:solidFill>
                <a:latin typeface="Arial"/>
                <a:ea typeface="Arial"/>
                <a:cs typeface="Arial"/>
                <a:sym typeface="Arial"/>
              </a:rPr>
              <a:t>Advisor</a:t>
            </a:r>
          </a:p>
        </p:txBody>
      </p:sp>
      <p:sp>
        <p:nvSpPr>
          <p:cNvPr id="239" name="Shape 239"/>
          <p:cNvSpPr txBox="1"/>
          <p:nvPr/>
        </p:nvSpPr>
        <p:spPr>
          <a:xfrm>
            <a:off x="3022700" y="3441550"/>
            <a:ext cx="783600" cy="252300"/>
          </a:xfrm>
          <a:prstGeom prst="rect">
            <a:avLst/>
          </a:prstGeom>
          <a:noFill/>
          <a:ln>
            <a:noFill/>
          </a:ln>
        </p:spPr>
        <p:txBody>
          <a:bodyPr anchorCtr="0" anchor="t" bIns="91425" lIns="91425" rIns="91425" tIns="91425">
            <a:noAutofit/>
          </a:bodyPr>
          <a:lstStyle/>
          <a:p>
            <a:pPr lvl="0">
              <a:spcBef>
                <a:spcPts val="0"/>
              </a:spcBef>
              <a:buNone/>
            </a:pPr>
            <a:r>
              <a:rPr lang="en-US" sz="900"/>
              <a:t>kubelet</a:t>
            </a:r>
          </a:p>
        </p:txBody>
      </p:sp>
      <p:sp>
        <p:nvSpPr>
          <p:cNvPr id="240" name="Shape 240"/>
          <p:cNvSpPr/>
          <p:nvPr/>
        </p:nvSpPr>
        <p:spPr>
          <a:xfrm>
            <a:off x="4746818" y="1583213"/>
            <a:ext cx="897900" cy="337199"/>
          </a:xfrm>
          <a:prstGeom prst="rect">
            <a:avLst/>
          </a:prstGeom>
          <a:solidFill>
            <a:srgbClr val="D2E8FA"/>
          </a:solidFill>
          <a:ln cap="flat" cmpd="sng" w="9525">
            <a:solidFill>
              <a:srgbClr val="105D9C"/>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lang="en-US" sz="900"/>
              <a:t>Dashboard</a:t>
            </a:r>
          </a:p>
        </p:txBody>
      </p:sp>
      <p:cxnSp>
        <p:nvCxnSpPr>
          <p:cNvPr id="241" name="Shape 241"/>
          <p:cNvCxnSpPr>
            <a:stCxn id="240" idx="2"/>
            <a:endCxn id="222" idx="0"/>
          </p:cNvCxnSpPr>
          <p:nvPr/>
        </p:nvCxnSpPr>
        <p:spPr>
          <a:xfrm>
            <a:off x="5195768" y="1920413"/>
            <a:ext cx="0" cy="10968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theme/theme1.xml><?xml version="1.0" encoding="utf-8"?>
<a:theme xmlns:a="http://schemas.openxmlformats.org/drawingml/2006/main" xmlns:r="http://schemas.openxmlformats.org/officeDocument/2006/relationships" name="F_Tool_6_EN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